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7" r:id="rId2"/>
    <p:sldId id="257" r:id="rId3"/>
    <p:sldId id="256" r:id="rId4"/>
    <p:sldId id="266" r:id="rId5"/>
    <p:sldId id="267" r:id="rId6"/>
    <p:sldId id="276" r:id="rId7"/>
    <p:sldId id="258" r:id="rId8"/>
    <p:sldId id="259" r:id="rId9"/>
    <p:sldId id="260" r:id="rId10"/>
    <p:sldId id="265" r:id="rId11"/>
    <p:sldId id="264" r:id="rId12"/>
    <p:sldId id="268" r:id="rId13"/>
    <p:sldId id="263" r:id="rId14"/>
    <p:sldId id="261" r:id="rId15"/>
    <p:sldId id="262" r:id="rId16"/>
    <p:sldId id="274" r:id="rId17"/>
    <p:sldId id="27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F31334-2E0B-455B-88E3-82519544D06C}" v="8" dt="2025-05-21T14:17:41.7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300" autoAdjust="0"/>
  </p:normalViewPr>
  <p:slideViewPr>
    <p:cSldViewPr snapToGrid="0">
      <p:cViewPr varScale="1">
        <p:scale>
          <a:sx n="110" d="100"/>
          <a:sy n="110" d="100"/>
        </p:scale>
        <p:origin x="57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Pacek" userId="789ca41bd5b07d43" providerId="LiveId" clId="{3AF31334-2E0B-455B-88E3-82519544D06C}"/>
    <pc:docChg chg="modSld">
      <pc:chgData name="Susan Pacek" userId="789ca41bd5b07d43" providerId="LiveId" clId="{3AF31334-2E0B-455B-88E3-82519544D06C}" dt="2025-05-21T14:27:20.809" v="1" actId="1076"/>
      <pc:docMkLst>
        <pc:docMk/>
      </pc:docMkLst>
      <pc:sldChg chg="modSp mod">
        <pc:chgData name="Susan Pacek" userId="789ca41bd5b07d43" providerId="LiveId" clId="{3AF31334-2E0B-455B-88E3-82519544D06C}" dt="2025-05-21T14:27:20.809" v="1" actId="1076"/>
        <pc:sldMkLst>
          <pc:docMk/>
          <pc:sldMk cId="110883864" sldId="256"/>
        </pc:sldMkLst>
        <pc:spChg chg="mod">
          <ac:chgData name="Susan Pacek" userId="789ca41bd5b07d43" providerId="LiveId" clId="{3AF31334-2E0B-455B-88E3-82519544D06C}" dt="2025-05-21T14:27:20.809" v="1" actId="1076"/>
          <ac:spMkLst>
            <pc:docMk/>
            <pc:sldMk cId="110883864" sldId="256"/>
            <ac:spMk id="2" creationId="{F315C37D-AD17-C743-554D-A560E52414AA}"/>
          </ac:spMkLst>
        </pc:spChg>
      </pc:sldChg>
      <pc:sldChg chg="addSp modSp">
        <pc:chgData name="Susan Pacek" userId="789ca41bd5b07d43" providerId="LiveId" clId="{3AF31334-2E0B-455B-88E3-82519544D06C}" dt="2025-05-21T14:17:41.751" v="0" actId="571"/>
        <pc:sldMkLst>
          <pc:docMk/>
          <pc:sldMk cId="3909640948" sldId="257"/>
        </pc:sldMkLst>
        <pc:picChg chg="add mod">
          <ac:chgData name="Susan Pacek" userId="789ca41bd5b07d43" providerId="LiveId" clId="{3AF31334-2E0B-455B-88E3-82519544D06C}" dt="2025-05-21T14:17:41.751" v="0" actId="571"/>
          <ac:picMkLst>
            <pc:docMk/>
            <pc:sldMk cId="3909640948" sldId="257"/>
            <ac:picMk id="5" creationId="{057C17FB-47E1-40C2-3175-94B908DEB55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99A39-E641-4D02-B5E7-10F337DBFAEC}" type="datetimeFigureOut">
              <a:rPr lang="en-US" smtClean="0"/>
              <a:t>7/8/2025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D6A771-ECF8-4DBC-B764-487E1007AC04}" type="slidenum">
              <a:rPr lang="en-US" smtClean="0"/>
              <a:t>‹#›</a:t>
            </a:fld>
            <a:endParaRPr lang="en-US"/>
          </a:p>
        </p:txBody>
      </p:sp>
    </p:spTree>
    <p:extLst>
      <p:ext uri="{BB962C8B-B14F-4D97-AF65-F5344CB8AC3E}">
        <p14:creationId xmlns:p14="http://schemas.microsoft.com/office/powerpoint/2010/main" val="4052797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D6A771-ECF8-4DBC-B764-487E1007AC04}" type="slidenum">
              <a:rPr lang="en-US" smtClean="0"/>
              <a:t>6</a:t>
            </a:fld>
            <a:endParaRPr lang="en-US"/>
          </a:p>
        </p:txBody>
      </p:sp>
    </p:spTree>
    <p:extLst>
      <p:ext uri="{BB962C8B-B14F-4D97-AF65-F5344CB8AC3E}">
        <p14:creationId xmlns:p14="http://schemas.microsoft.com/office/powerpoint/2010/main" val="3717819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69A55DC-4FAA-4017-8781-B8EBD752476C}"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B372D-6137-4032-8622-A70F0D0523EA}" type="slidenum">
              <a:rPr lang="en-US" smtClean="0"/>
              <a:t>‹#›</a:t>
            </a:fld>
            <a:endParaRPr lang="en-US"/>
          </a:p>
        </p:txBody>
      </p:sp>
    </p:spTree>
    <p:extLst>
      <p:ext uri="{BB962C8B-B14F-4D97-AF65-F5344CB8AC3E}">
        <p14:creationId xmlns:p14="http://schemas.microsoft.com/office/powerpoint/2010/main" val="3751503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9A55DC-4FAA-4017-8781-B8EBD752476C}"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B372D-6137-4032-8622-A70F0D0523EA}" type="slidenum">
              <a:rPr lang="en-US" smtClean="0"/>
              <a:t>‹#›</a:t>
            </a:fld>
            <a:endParaRPr lang="en-US"/>
          </a:p>
        </p:txBody>
      </p:sp>
    </p:spTree>
    <p:extLst>
      <p:ext uri="{BB962C8B-B14F-4D97-AF65-F5344CB8AC3E}">
        <p14:creationId xmlns:p14="http://schemas.microsoft.com/office/powerpoint/2010/main" val="2120512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9A55DC-4FAA-4017-8781-B8EBD752476C}"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B372D-6137-4032-8622-A70F0D0523E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78176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9A55DC-4FAA-4017-8781-B8EBD752476C}"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B372D-6137-4032-8622-A70F0D0523EA}" type="slidenum">
              <a:rPr lang="en-US" smtClean="0"/>
              <a:t>‹#›</a:t>
            </a:fld>
            <a:endParaRPr lang="en-US"/>
          </a:p>
        </p:txBody>
      </p:sp>
    </p:spTree>
    <p:extLst>
      <p:ext uri="{BB962C8B-B14F-4D97-AF65-F5344CB8AC3E}">
        <p14:creationId xmlns:p14="http://schemas.microsoft.com/office/powerpoint/2010/main" val="1404814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9A55DC-4FAA-4017-8781-B8EBD752476C}"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B372D-6137-4032-8622-A70F0D0523E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10404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9A55DC-4FAA-4017-8781-B8EBD752476C}"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B372D-6137-4032-8622-A70F0D0523EA}" type="slidenum">
              <a:rPr lang="en-US" smtClean="0"/>
              <a:t>‹#›</a:t>
            </a:fld>
            <a:endParaRPr lang="en-US"/>
          </a:p>
        </p:txBody>
      </p:sp>
    </p:spTree>
    <p:extLst>
      <p:ext uri="{BB962C8B-B14F-4D97-AF65-F5344CB8AC3E}">
        <p14:creationId xmlns:p14="http://schemas.microsoft.com/office/powerpoint/2010/main" val="3483040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9A55DC-4FAA-4017-8781-B8EBD752476C}"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B372D-6137-4032-8622-A70F0D0523EA}" type="slidenum">
              <a:rPr lang="en-US" smtClean="0"/>
              <a:t>‹#›</a:t>
            </a:fld>
            <a:endParaRPr lang="en-US"/>
          </a:p>
        </p:txBody>
      </p:sp>
    </p:spTree>
    <p:extLst>
      <p:ext uri="{BB962C8B-B14F-4D97-AF65-F5344CB8AC3E}">
        <p14:creationId xmlns:p14="http://schemas.microsoft.com/office/powerpoint/2010/main" val="3014948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9A55DC-4FAA-4017-8781-B8EBD752476C}"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B372D-6137-4032-8622-A70F0D0523EA}" type="slidenum">
              <a:rPr lang="en-US" smtClean="0"/>
              <a:t>‹#›</a:t>
            </a:fld>
            <a:endParaRPr lang="en-US"/>
          </a:p>
        </p:txBody>
      </p:sp>
    </p:spTree>
    <p:extLst>
      <p:ext uri="{BB962C8B-B14F-4D97-AF65-F5344CB8AC3E}">
        <p14:creationId xmlns:p14="http://schemas.microsoft.com/office/powerpoint/2010/main" val="2472017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9A55DC-4FAA-4017-8781-B8EBD752476C}"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B372D-6137-4032-8622-A70F0D0523EA}" type="slidenum">
              <a:rPr lang="en-US" smtClean="0"/>
              <a:t>‹#›</a:t>
            </a:fld>
            <a:endParaRPr lang="en-US"/>
          </a:p>
        </p:txBody>
      </p:sp>
    </p:spTree>
    <p:extLst>
      <p:ext uri="{BB962C8B-B14F-4D97-AF65-F5344CB8AC3E}">
        <p14:creationId xmlns:p14="http://schemas.microsoft.com/office/powerpoint/2010/main" val="4107782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9A55DC-4FAA-4017-8781-B8EBD752476C}"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B372D-6137-4032-8622-A70F0D0523EA}" type="slidenum">
              <a:rPr lang="en-US" smtClean="0"/>
              <a:t>‹#›</a:t>
            </a:fld>
            <a:endParaRPr lang="en-US"/>
          </a:p>
        </p:txBody>
      </p:sp>
    </p:spTree>
    <p:extLst>
      <p:ext uri="{BB962C8B-B14F-4D97-AF65-F5344CB8AC3E}">
        <p14:creationId xmlns:p14="http://schemas.microsoft.com/office/powerpoint/2010/main" val="1697609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9A55DC-4FAA-4017-8781-B8EBD752476C}" type="datetimeFigureOut">
              <a:rPr lang="en-US" smtClean="0"/>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3B372D-6137-4032-8622-A70F0D0523EA}" type="slidenum">
              <a:rPr lang="en-US" smtClean="0"/>
              <a:t>‹#›</a:t>
            </a:fld>
            <a:endParaRPr lang="en-US"/>
          </a:p>
        </p:txBody>
      </p:sp>
    </p:spTree>
    <p:extLst>
      <p:ext uri="{BB962C8B-B14F-4D97-AF65-F5344CB8AC3E}">
        <p14:creationId xmlns:p14="http://schemas.microsoft.com/office/powerpoint/2010/main" val="1475898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9A55DC-4FAA-4017-8781-B8EBD752476C}" type="datetimeFigureOut">
              <a:rPr lang="en-US" smtClean="0"/>
              <a:t>7/8/2025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3B372D-6137-4032-8622-A70F0D0523EA}" type="slidenum">
              <a:rPr lang="en-US" smtClean="0"/>
              <a:t>‹#›</a:t>
            </a:fld>
            <a:endParaRPr lang="en-US"/>
          </a:p>
        </p:txBody>
      </p:sp>
    </p:spTree>
    <p:extLst>
      <p:ext uri="{BB962C8B-B14F-4D97-AF65-F5344CB8AC3E}">
        <p14:creationId xmlns:p14="http://schemas.microsoft.com/office/powerpoint/2010/main" val="125849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9A55DC-4FAA-4017-8781-B8EBD752476C}" type="datetimeFigureOut">
              <a:rPr lang="en-US" smtClean="0"/>
              <a:t>7/8/2025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3B372D-6137-4032-8622-A70F0D0523EA}" type="slidenum">
              <a:rPr lang="en-US" smtClean="0"/>
              <a:t>‹#›</a:t>
            </a:fld>
            <a:endParaRPr lang="en-US"/>
          </a:p>
        </p:txBody>
      </p:sp>
    </p:spTree>
    <p:extLst>
      <p:ext uri="{BB962C8B-B14F-4D97-AF65-F5344CB8AC3E}">
        <p14:creationId xmlns:p14="http://schemas.microsoft.com/office/powerpoint/2010/main" val="1739385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9A55DC-4FAA-4017-8781-B8EBD752476C}" type="datetimeFigureOut">
              <a:rPr lang="en-US" smtClean="0"/>
              <a:t>7/8/2025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3B372D-6137-4032-8622-A70F0D0523EA}" type="slidenum">
              <a:rPr lang="en-US" smtClean="0"/>
              <a:t>‹#›</a:t>
            </a:fld>
            <a:endParaRPr lang="en-US"/>
          </a:p>
        </p:txBody>
      </p:sp>
    </p:spTree>
    <p:extLst>
      <p:ext uri="{BB962C8B-B14F-4D97-AF65-F5344CB8AC3E}">
        <p14:creationId xmlns:p14="http://schemas.microsoft.com/office/powerpoint/2010/main" val="2766569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9A55DC-4FAA-4017-8781-B8EBD752476C}" type="datetimeFigureOut">
              <a:rPr lang="en-US" smtClean="0"/>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3B372D-6137-4032-8622-A70F0D0523EA}" type="slidenum">
              <a:rPr lang="en-US" smtClean="0"/>
              <a:t>‹#›</a:t>
            </a:fld>
            <a:endParaRPr lang="en-US"/>
          </a:p>
        </p:txBody>
      </p:sp>
    </p:spTree>
    <p:extLst>
      <p:ext uri="{BB962C8B-B14F-4D97-AF65-F5344CB8AC3E}">
        <p14:creationId xmlns:p14="http://schemas.microsoft.com/office/powerpoint/2010/main" val="4061703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9A55DC-4FAA-4017-8781-B8EBD752476C}" type="datetimeFigureOut">
              <a:rPr lang="en-US" smtClean="0"/>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3B372D-6137-4032-8622-A70F0D0523EA}" type="slidenum">
              <a:rPr lang="en-US" smtClean="0"/>
              <a:t>‹#›</a:t>
            </a:fld>
            <a:endParaRPr lang="en-US"/>
          </a:p>
        </p:txBody>
      </p:sp>
    </p:spTree>
    <p:extLst>
      <p:ext uri="{BB962C8B-B14F-4D97-AF65-F5344CB8AC3E}">
        <p14:creationId xmlns:p14="http://schemas.microsoft.com/office/powerpoint/2010/main" val="1333893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69A55DC-4FAA-4017-8781-B8EBD752476C}" type="datetimeFigureOut">
              <a:rPr lang="en-US" smtClean="0"/>
              <a:t>7/8/2025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13B372D-6137-4032-8622-A70F0D0523EA}" type="slidenum">
              <a:rPr lang="en-US" smtClean="0"/>
              <a:t>‹#›</a:t>
            </a:fld>
            <a:endParaRPr lang="en-US"/>
          </a:p>
        </p:txBody>
      </p:sp>
    </p:spTree>
    <p:extLst>
      <p:ext uri="{BB962C8B-B14F-4D97-AF65-F5344CB8AC3E}">
        <p14:creationId xmlns:p14="http://schemas.microsoft.com/office/powerpoint/2010/main" val="13640063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vQ_PGVx806w?feature=oembed"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hyperlink" Target="https://www.wallpaperflare.com/jesus-jesus-on-the-cross-christian-catholic-crucifix-crucifixion-wallpaper-ulof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genius.com/14473935/Robin-mark-garments-of-praise/E-spirit-of-heaviness-let-the-oil-of-gladness-flow-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genius.com/14473935/Robin-mark-garments-of-praise/E-spirit-of-heaviness-let-the-oil-of-gladness-flow-d"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awomanofsubstanceandcharacter.blogspot.com/2016/"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609316A9-990D-4EC3-A671-70EE5C1493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xmlns="" id="{9B0C6109-9159-49CA-AD7A-F9035539DB7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xmlns="" id="{686F14F5-308C-4EB6-87AB-05DE9501B1A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xmlns="" id="{BA032363-A188-47C5-9D59-9B788809DC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xmlns="" id="{2C4077DF-6BB9-4069-AD28-6B1664EBB0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xmlns="" id="{1D2B8B50-3419-41ED-9A9F-3CF9EEBBD3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xmlns="" id="{5C640498-2E73-4FA2-BEB6-C3596A458C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xmlns="" id="{3240EEFC-4112-4C39-A816-C815774F6D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xmlns="" id="{ADF362B0-03EA-4800-9FAA-9F128587E4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xmlns="" id="{0BA84559-2F4C-4795-9246-4C563F942D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xmlns="" id="{FA77A1AA-CA47-4A91-A0A1-0A8CE31A98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1" name="Rectangle 20">
            <a:extLst>
              <a:ext uri="{FF2B5EF4-FFF2-40B4-BE49-F238E27FC236}">
                <a16:creationId xmlns:a16="http://schemas.microsoft.com/office/drawing/2014/main" xmlns="" id="{03E8462A-FEBA-4848-81CC-3F8DA3E47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xmlns="" id="{2109F83F-40FE-4DB3-84CC-09FB3340D06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xmlns="" id="{1DE492D7-C3C3-48FF-80C8-37021EA0262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xmlns="" id="{0B30FF97-2E9A-490A-AED2-90BA2E0EC1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xmlns="" id="{B6D53C7D-A312-47B6-A66A-230A19CFAC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a:extLst>
                <a:ext uri="{FF2B5EF4-FFF2-40B4-BE49-F238E27FC236}">
                  <a16:creationId xmlns:a16="http://schemas.microsoft.com/office/drawing/2014/main" xmlns="" id="{9329D58C-0D2E-4A2B-AD6A-9CEE506784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xmlns="" id="{9D446EDE-C690-4461-8BF2-7634808FC8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xmlns="" id="{323F3D34-6531-4AD7-A8C6-195A090281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xmlns="" id="{B9B0AE3F-2350-435F-A9B0-C310BF8763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a:extLst>
                <a:ext uri="{FF2B5EF4-FFF2-40B4-BE49-F238E27FC236}">
                  <a16:creationId xmlns:a16="http://schemas.microsoft.com/office/drawing/2014/main" xmlns="" id="{4EFA655C-9E50-4C14-A89E-AD7B648E4E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Isosceles Triangle 31">
              <a:extLst>
                <a:ext uri="{FF2B5EF4-FFF2-40B4-BE49-F238E27FC236}">
                  <a16:creationId xmlns:a16="http://schemas.microsoft.com/office/drawing/2014/main" xmlns="" id="{3E843863-7D25-4C01-9A17-E817CB6D99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4" name="Rectangle 33">
            <a:extLst>
              <a:ext uri="{FF2B5EF4-FFF2-40B4-BE49-F238E27FC236}">
                <a16:creationId xmlns:a16="http://schemas.microsoft.com/office/drawing/2014/main" xmlns="" id="{7941F9B1-B01B-4A84-89D9-B169AEB4E4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title="Life in the Spirit Seminar Week 1">
            <a:hlinkClick r:id="" action="ppaction://media"/>
            <a:extLst>
              <a:ext uri="{FF2B5EF4-FFF2-40B4-BE49-F238E27FC236}">
                <a16:creationId xmlns:a16="http://schemas.microsoft.com/office/drawing/2014/main" xmlns="" id="{291FC922-C97C-E662-6F06-2B68B1046E72}"/>
              </a:ext>
            </a:extLst>
          </p:cNvPr>
          <p:cNvPicPr>
            <a:picLocks noGrp="1" noRot="1" noChangeAspect="1"/>
          </p:cNvPicPr>
          <p:nvPr>
            <p:ph idx="1"/>
            <a:videoFile r:link="rId1"/>
          </p:nvPr>
        </p:nvPicPr>
        <p:blipFill>
          <a:blip r:embed="rId3"/>
          <a:stretch>
            <a:fillRect/>
          </a:stretch>
        </p:blipFill>
        <p:spPr>
          <a:xfrm>
            <a:off x="2034650" y="1131994"/>
            <a:ext cx="8124576" cy="4590386"/>
          </a:xfrm>
          <a:prstGeom prst="rect">
            <a:avLst/>
          </a:prstGeom>
        </p:spPr>
      </p:pic>
    </p:spTree>
    <p:extLst>
      <p:ext uri="{BB962C8B-B14F-4D97-AF65-F5344CB8AC3E}">
        <p14:creationId xmlns:p14="http://schemas.microsoft.com/office/powerpoint/2010/main" val="353771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1780077-A967-0612-8924-2518913DFC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57D70FAF-37A5-7A51-FB81-2849EBD4138B}"/>
              </a:ext>
            </a:extLst>
          </p:cNvPr>
          <p:cNvSpPr>
            <a:spLocks noGrp="1"/>
          </p:cNvSpPr>
          <p:nvPr>
            <p:ph type="title"/>
          </p:nvPr>
        </p:nvSpPr>
        <p:spPr>
          <a:xfrm>
            <a:off x="677334" y="609600"/>
            <a:ext cx="8596668" cy="601362"/>
          </a:xfrm>
        </p:spPr>
        <p:txBody>
          <a:bodyPr>
            <a:normAutofit/>
          </a:bodyPr>
          <a:lstStyle/>
          <a:p>
            <a:r>
              <a:rPr lang="en-US" sz="2800" dirty="0"/>
              <a:t>Your Grace is Enough</a:t>
            </a:r>
          </a:p>
        </p:txBody>
      </p:sp>
      <p:sp>
        <p:nvSpPr>
          <p:cNvPr id="3" name="Content Placeholder 2">
            <a:extLst>
              <a:ext uri="{FF2B5EF4-FFF2-40B4-BE49-F238E27FC236}">
                <a16:creationId xmlns:a16="http://schemas.microsoft.com/office/drawing/2014/main" xmlns="" id="{00F86228-246A-1D17-5A76-B41C18CC4E1E}"/>
              </a:ext>
            </a:extLst>
          </p:cNvPr>
          <p:cNvSpPr>
            <a:spLocks noGrp="1"/>
          </p:cNvSpPr>
          <p:nvPr>
            <p:ph idx="1"/>
          </p:nvPr>
        </p:nvSpPr>
        <p:spPr>
          <a:xfrm>
            <a:off x="677334" y="1556951"/>
            <a:ext cx="8596668" cy="4691449"/>
          </a:xfrm>
        </p:spPr>
        <p:txBody>
          <a:bodyPr>
            <a:normAutofit fontScale="85000" lnSpcReduction="20000"/>
          </a:bodyPr>
          <a:lstStyle/>
          <a:p>
            <a:pPr algn="ctr" rtl="0">
              <a:buNone/>
            </a:pPr>
            <a:r>
              <a:rPr lang="en-US" sz="2400" b="0" i="0" u="none" strike="noStrike" dirty="0">
                <a:solidFill>
                  <a:srgbClr val="000000"/>
                </a:solidFill>
                <a:effectLst/>
                <a:latin typeface="Arial" panose="020B0604020202020204" pitchFamily="34" charset="0"/>
              </a:rPr>
              <a:t>Great is Your faithfulness, o God</a:t>
            </a:r>
            <a:endParaRPr lang="en-US" sz="2400" b="0" dirty="0">
              <a:effectLst/>
            </a:endParaRPr>
          </a:p>
          <a:p>
            <a:pPr algn="ctr" rtl="0">
              <a:buNone/>
            </a:pPr>
            <a:r>
              <a:rPr lang="en-US" sz="2400" b="0" i="0" u="none" strike="noStrike" dirty="0">
                <a:solidFill>
                  <a:srgbClr val="000000"/>
                </a:solidFill>
                <a:effectLst/>
                <a:latin typeface="Arial" panose="020B0604020202020204" pitchFamily="34" charset="0"/>
              </a:rPr>
              <a:t>You wrestle with the sinner's heart</a:t>
            </a:r>
            <a:endParaRPr lang="en-US" sz="2400" b="0" dirty="0">
              <a:effectLst/>
            </a:endParaRPr>
          </a:p>
          <a:p>
            <a:pPr algn="ctr" rtl="0">
              <a:buNone/>
            </a:pPr>
            <a:r>
              <a:rPr lang="en-US" sz="2400" b="0" i="0" u="none" strike="noStrike" dirty="0">
                <a:solidFill>
                  <a:srgbClr val="000000"/>
                </a:solidFill>
                <a:effectLst/>
                <a:latin typeface="Arial" panose="020B0604020202020204" pitchFamily="34" charset="0"/>
              </a:rPr>
              <a:t>You lead us by still waters and to mercy</a:t>
            </a:r>
            <a:endParaRPr lang="en-US" sz="2400" b="0" dirty="0">
              <a:effectLst/>
            </a:endParaRPr>
          </a:p>
          <a:p>
            <a:pPr algn="ctr" rtl="0">
              <a:buNone/>
            </a:pPr>
            <a:r>
              <a:rPr lang="en-US" sz="2400" b="0" i="0" u="none" strike="noStrike" dirty="0">
                <a:solidFill>
                  <a:srgbClr val="000000"/>
                </a:solidFill>
                <a:effectLst/>
                <a:latin typeface="Arial" panose="020B0604020202020204" pitchFamily="34" charset="0"/>
              </a:rPr>
              <a:t>And nothing can keep us apart</a:t>
            </a:r>
            <a:endParaRPr lang="en-US" sz="2400" b="0" dirty="0">
              <a:effectLst/>
            </a:endParaRPr>
          </a:p>
          <a:p>
            <a:pPr algn="ctr" rtl="0">
              <a:buNone/>
            </a:pPr>
            <a:r>
              <a:rPr lang="en-US" sz="2400" b="0" dirty="0">
                <a:effectLst/>
              </a:rPr>
              <a:t/>
            </a:r>
            <a:br>
              <a:rPr lang="en-US" sz="2400" b="0" dirty="0">
                <a:effectLst/>
              </a:rPr>
            </a:br>
            <a:r>
              <a:rPr lang="en-US" sz="2400" b="0" i="0" u="none" strike="noStrike" dirty="0">
                <a:solidFill>
                  <a:srgbClr val="000000"/>
                </a:solidFill>
                <a:effectLst/>
                <a:latin typeface="Arial" panose="020B0604020202020204" pitchFamily="34" charset="0"/>
              </a:rPr>
              <a:t>So remember Your people</a:t>
            </a:r>
            <a:endParaRPr lang="en-US" sz="2400" b="0" dirty="0">
              <a:effectLst/>
            </a:endParaRPr>
          </a:p>
          <a:p>
            <a:pPr algn="ctr" rtl="0">
              <a:buNone/>
            </a:pPr>
            <a:r>
              <a:rPr lang="en-US" sz="2400" b="0" i="0" u="none" strike="noStrike" dirty="0">
                <a:solidFill>
                  <a:srgbClr val="000000"/>
                </a:solidFill>
                <a:effectLst/>
                <a:latin typeface="Arial" panose="020B0604020202020204" pitchFamily="34" charset="0"/>
              </a:rPr>
              <a:t>Remember Your children</a:t>
            </a:r>
            <a:endParaRPr lang="en-US" sz="2400" b="0" dirty="0">
              <a:effectLst/>
            </a:endParaRPr>
          </a:p>
          <a:p>
            <a:pPr algn="ctr" rtl="0">
              <a:buNone/>
            </a:pPr>
            <a:r>
              <a:rPr lang="en-US" sz="2400" b="0" i="0" u="none" strike="noStrike" dirty="0">
                <a:solidFill>
                  <a:srgbClr val="000000"/>
                </a:solidFill>
                <a:effectLst/>
                <a:latin typeface="Arial" panose="020B0604020202020204" pitchFamily="34" charset="0"/>
              </a:rPr>
              <a:t>Remember Your promise, o God</a:t>
            </a:r>
            <a:endParaRPr lang="en-US" sz="2400" b="0" dirty="0">
              <a:effectLst/>
            </a:endParaRPr>
          </a:p>
          <a:p>
            <a:pPr algn="ctr" rtl="0">
              <a:buNone/>
            </a:pPr>
            <a:r>
              <a:rPr lang="en-US" sz="2400" b="0" dirty="0">
                <a:effectLst/>
              </a:rPr>
              <a:t/>
            </a:r>
            <a:br>
              <a:rPr lang="en-US" sz="2400" b="0" dirty="0">
                <a:effectLst/>
              </a:rPr>
            </a:br>
            <a:r>
              <a:rPr lang="en-US" sz="2400" b="0" i="0" u="none" strike="noStrike" dirty="0">
                <a:solidFill>
                  <a:srgbClr val="000000"/>
                </a:solidFill>
                <a:effectLst/>
                <a:latin typeface="Arial" panose="020B0604020202020204" pitchFamily="34" charset="0"/>
              </a:rPr>
              <a:t>Your grace is enough</a:t>
            </a:r>
            <a:endParaRPr lang="en-US" sz="2400" b="0" dirty="0">
              <a:effectLst/>
            </a:endParaRPr>
          </a:p>
          <a:p>
            <a:pPr algn="ctr" rtl="0">
              <a:buNone/>
            </a:pPr>
            <a:r>
              <a:rPr lang="en-US" sz="2400" b="0" i="0" u="none" strike="noStrike" dirty="0">
                <a:solidFill>
                  <a:srgbClr val="000000"/>
                </a:solidFill>
                <a:effectLst/>
                <a:latin typeface="Arial" panose="020B0604020202020204" pitchFamily="34" charset="0"/>
              </a:rPr>
              <a:t>Your grace is enough</a:t>
            </a:r>
            <a:endParaRPr lang="en-US" sz="2400" b="0" dirty="0">
              <a:effectLst/>
            </a:endParaRPr>
          </a:p>
          <a:p>
            <a:pPr algn="ctr" rtl="0">
              <a:buNone/>
            </a:pPr>
            <a:r>
              <a:rPr lang="en-US" sz="2400" b="0" i="0" u="none" strike="noStrike" dirty="0">
                <a:solidFill>
                  <a:srgbClr val="000000"/>
                </a:solidFill>
                <a:effectLst/>
                <a:latin typeface="Arial" panose="020B0604020202020204" pitchFamily="34" charset="0"/>
              </a:rPr>
              <a:t>Your grace is enough for me</a:t>
            </a:r>
            <a:endParaRPr lang="en-US" sz="2400" b="0" dirty="0">
              <a:effectLst/>
            </a:endParaRPr>
          </a:p>
          <a:p>
            <a:pPr>
              <a:buNone/>
            </a:pPr>
            <a:r>
              <a:rPr lang="en-US" dirty="0"/>
              <a:t/>
            </a:r>
            <a:br>
              <a:rPr lang="en-US" dirty="0"/>
            </a:br>
            <a:endParaRPr lang="en-US" dirty="0"/>
          </a:p>
        </p:txBody>
      </p:sp>
    </p:spTree>
    <p:extLst>
      <p:ext uri="{BB962C8B-B14F-4D97-AF65-F5344CB8AC3E}">
        <p14:creationId xmlns:p14="http://schemas.microsoft.com/office/powerpoint/2010/main" val="3441707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876AE4-ADFF-8A1F-0CFC-A40EABBBF837}"/>
              </a:ext>
            </a:extLst>
          </p:cNvPr>
          <p:cNvSpPr>
            <a:spLocks noGrp="1"/>
          </p:cNvSpPr>
          <p:nvPr>
            <p:ph type="title"/>
          </p:nvPr>
        </p:nvSpPr>
        <p:spPr>
          <a:xfrm>
            <a:off x="677334" y="609600"/>
            <a:ext cx="8596668" cy="207038"/>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xmlns="" id="{6FA64DBC-3FD3-CCA3-996E-4FF685F52355}"/>
              </a:ext>
            </a:extLst>
          </p:cNvPr>
          <p:cNvSpPr>
            <a:spLocks noGrp="1"/>
          </p:cNvSpPr>
          <p:nvPr>
            <p:ph idx="1"/>
          </p:nvPr>
        </p:nvSpPr>
        <p:spPr>
          <a:xfrm>
            <a:off x="677334" y="1297459"/>
            <a:ext cx="8596668" cy="4743903"/>
          </a:xfrm>
        </p:spPr>
        <p:txBody>
          <a:bodyPr>
            <a:normAutofit fontScale="92500" lnSpcReduction="20000"/>
          </a:bodyPr>
          <a:lstStyle/>
          <a:p>
            <a:pPr algn="ctr" rtl="0">
              <a:buNone/>
            </a:pPr>
            <a:r>
              <a:rPr lang="en-US" sz="2200" b="0" i="0" u="none" strike="noStrike" dirty="0">
                <a:solidFill>
                  <a:srgbClr val="000000"/>
                </a:solidFill>
                <a:effectLst/>
                <a:latin typeface="Arial" panose="020B0604020202020204" pitchFamily="34" charset="0"/>
              </a:rPr>
              <a:t>Great is Your love and justice, God of Jacob</a:t>
            </a:r>
            <a:endParaRPr lang="en-US" sz="2200" b="0" dirty="0">
              <a:effectLst/>
            </a:endParaRPr>
          </a:p>
          <a:p>
            <a:pPr algn="ctr" rtl="0">
              <a:buNone/>
            </a:pPr>
            <a:r>
              <a:rPr lang="en-US" sz="2200" b="0" i="0" u="none" strike="noStrike" dirty="0">
                <a:solidFill>
                  <a:srgbClr val="000000"/>
                </a:solidFill>
                <a:effectLst/>
                <a:latin typeface="Arial" panose="020B0604020202020204" pitchFamily="34" charset="0"/>
              </a:rPr>
              <a:t>You use the weak to lead the strong</a:t>
            </a:r>
            <a:endParaRPr lang="en-US" sz="2200" b="0" dirty="0">
              <a:effectLst/>
            </a:endParaRPr>
          </a:p>
          <a:p>
            <a:pPr algn="ctr" rtl="0">
              <a:buNone/>
            </a:pPr>
            <a:r>
              <a:rPr lang="en-US" sz="2200" b="0" i="0" u="none" strike="noStrike" dirty="0">
                <a:solidFill>
                  <a:srgbClr val="000000"/>
                </a:solidFill>
                <a:effectLst/>
                <a:latin typeface="Arial" panose="020B0604020202020204" pitchFamily="34" charset="0"/>
              </a:rPr>
              <a:t>You lead us in the song of Your salvation</a:t>
            </a:r>
            <a:endParaRPr lang="en-US" sz="2200" b="0" dirty="0">
              <a:effectLst/>
            </a:endParaRPr>
          </a:p>
          <a:p>
            <a:pPr algn="ctr" rtl="0">
              <a:buNone/>
            </a:pPr>
            <a:r>
              <a:rPr lang="en-US" sz="2200" b="0" i="0" u="none" strike="noStrike" dirty="0">
                <a:solidFill>
                  <a:srgbClr val="000000"/>
                </a:solidFill>
                <a:effectLst/>
                <a:latin typeface="Arial" panose="020B0604020202020204" pitchFamily="34" charset="0"/>
              </a:rPr>
              <a:t>And all Your people sing along</a:t>
            </a:r>
            <a:endParaRPr lang="en-US" sz="2200" b="0" dirty="0">
              <a:effectLst/>
            </a:endParaRPr>
          </a:p>
          <a:p>
            <a:pPr algn="ctr" rtl="0">
              <a:buNone/>
            </a:pPr>
            <a:r>
              <a:rPr lang="en-US" sz="2200" b="0" dirty="0">
                <a:effectLst/>
              </a:rPr>
              <a:t/>
            </a:r>
            <a:br>
              <a:rPr lang="en-US" sz="2200" b="0" dirty="0">
                <a:effectLst/>
              </a:rPr>
            </a:br>
            <a:r>
              <a:rPr lang="en-US" sz="2200" b="0" i="0" u="none" strike="noStrike" dirty="0">
                <a:solidFill>
                  <a:srgbClr val="000000"/>
                </a:solidFill>
                <a:effectLst/>
                <a:latin typeface="Arial" panose="020B0604020202020204" pitchFamily="34" charset="0"/>
              </a:rPr>
              <a:t>So remember Your people</a:t>
            </a:r>
            <a:endParaRPr lang="en-US" sz="2200" b="0" dirty="0">
              <a:effectLst/>
            </a:endParaRPr>
          </a:p>
          <a:p>
            <a:pPr algn="ctr" rtl="0">
              <a:buNone/>
            </a:pPr>
            <a:r>
              <a:rPr lang="en-US" sz="2200" b="0" i="0" u="none" strike="noStrike" dirty="0">
                <a:solidFill>
                  <a:srgbClr val="000000"/>
                </a:solidFill>
                <a:effectLst/>
                <a:latin typeface="Arial" panose="020B0604020202020204" pitchFamily="34" charset="0"/>
              </a:rPr>
              <a:t>Remember Your children</a:t>
            </a:r>
            <a:endParaRPr lang="en-US" sz="2200" b="0" dirty="0">
              <a:effectLst/>
            </a:endParaRPr>
          </a:p>
          <a:p>
            <a:pPr algn="ctr" rtl="0">
              <a:buNone/>
            </a:pPr>
            <a:r>
              <a:rPr lang="en-US" sz="2200" b="0" i="0" u="none" strike="noStrike" dirty="0">
                <a:solidFill>
                  <a:srgbClr val="000000"/>
                </a:solidFill>
                <a:effectLst/>
                <a:latin typeface="Arial" panose="020B0604020202020204" pitchFamily="34" charset="0"/>
              </a:rPr>
              <a:t>Remember Your promise, o God</a:t>
            </a:r>
            <a:endParaRPr lang="en-US" sz="2200" b="0" dirty="0">
              <a:effectLst/>
            </a:endParaRPr>
          </a:p>
          <a:p>
            <a:pPr algn="ctr" rtl="0">
              <a:buNone/>
            </a:pPr>
            <a:r>
              <a:rPr lang="en-US" sz="2200" b="0" dirty="0">
                <a:effectLst/>
              </a:rPr>
              <a:t/>
            </a:r>
            <a:br>
              <a:rPr lang="en-US" sz="2200" b="0" dirty="0">
                <a:effectLst/>
              </a:rPr>
            </a:br>
            <a:r>
              <a:rPr lang="en-US" sz="2200" b="0" i="0" u="none" strike="noStrike" dirty="0">
                <a:solidFill>
                  <a:srgbClr val="000000"/>
                </a:solidFill>
                <a:effectLst/>
                <a:latin typeface="Arial" panose="020B0604020202020204" pitchFamily="34" charset="0"/>
              </a:rPr>
              <a:t>Your grace is enough</a:t>
            </a:r>
            <a:endParaRPr lang="en-US" sz="2200" b="0" dirty="0">
              <a:effectLst/>
            </a:endParaRPr>
          </a:p>
          <a:p>
            <a:pPr algn="ctr" rtl="0">
              <a:buNone/>
            </a:pPr>
            <a:r>
              <a:rPr lang="en-US" sz="2200" b="0" i="0" u="none" strike="noStrike" dirty="0">
                <a:solidFill>
                  <a:srgbClr val="000000"/>
                </a:solidFill>
                <a:effectLst/>
                <a:latin typeface="Arial" panose="020B0604020202020204" pitchFamily="34" charset="0"/>
              </a:rPr>
              <a:t>Your grace is enough</a:t>
            </a:r>
            <a:endParaRPr lang="en-US" sz="2200" b="0" dirty="0">
              <a:effectLst/>
            </a:endParaRPr>
          </a:p>
          <a:p>
            <a:pPr algn="ctr" rtl="0">
              <a:buNone/>
            </a:pPr>
            <a:r>
              <a:rPr lang="en-US" sz="2200" b="0" i="0" u="none" strike="noStrike" dirty="0">
                <a:solidFill>
                  <a:srgbClr val="000000"/>
                </a:solidFill>
                <a:effectLst/>
                <a:latin typeface="Arial" panose="020B0604020202020204" pitchFamily="34" charset="0"/>
              </a:rPr>
              <a:t>Your grace is enough for me</a:t>
            </a:r>
            <a:endParaRPr lang="en-US" sz="2200" b="0" dirty="0">
              <a:effectLst/>
            </a:endParaRPr>
          </a:p>
          <a:p>
            <a:pPr>
              <a:buNone/>
            </a:pPr>
            <a:r>
              <a:rPr lang="en-US" dirty="0"/>
              <a:t/>
            </a:r>
            <a:br>
              <a:rPr lang="en-US" dirty="0"/>
            </a:br>
            <a:endParaRPr lang="en-US" dirty="0"/>
          </a:p>
        </p:txBody>
      </p:sp>
    </p:spTree>
    <p:extLst>
      <p:ext uri="{BB962C8B-B14F-4D97-AF65-F5344CB8AC3E}">
        <p14:creationId xmlns:p14="http://schemas.microsoft.com/office/powerpoint/2010/main" val="491828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C681FE-F5A9-DA4A-C2CD-845D965C3C1F}"/>
              </a:ext>
            </a:extLst>
          </p:cNvPr>
          <p:cNvSpPr>
            <a:spLocks noGrp="1"/>
          </p:cNvSpPr>
          <p:nvPr>
            <p:ph type="title"/>
          </p:nvPr>
        </p:nvSpPr>
        <p:spPr>
          <a:xfrm>
            <a:off x="677334" y="609600"/>
            <a:ext cx="8596668" cy="774357"/>
          </a:xfrm>
        </p:spPr>
        <p:txBody>
          <a:bodyPr/>
          <a:lstStyle/>
          <a:p>
            <a:pPr algn="ctr"/>
            <a:r>
              <a:rPr lang="en-US" dirty="0"/>
              <a:t>The Bridge</a:t>
            </a:r>
          </a:p>
        </p:txBody>
      </p:sp>
      <p:pic>
        <p:nvPicPr>
          <p:cNvPr id="7" name="Content Placeholder 5" descr="An old railway bridge in black and white">
            <a:extLst>
              <a:ext uri="{FF2B5EF4-FFF2-40B4-BE49-F238E27FC236}">
                <a16:creationId xmlns:a16="http://schemas.microsoft.com/office/drawing/2014/main" xmlns="" id="{33CFE8C0-034D-4C35-3860-3F9B7E15DF61}"/>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77863" y="2042160"/>
            <a:ext cx="4183062" cy="3779520"/>
          </a:xfrm>
        </p:spPr>
      </p:pic>
      <p:pic>
        <p:nvPicPr>
          <p:cNvPr id="11" name="Content Placeholder 10" descr="A person on a cross&#10;&#10;AI-generated content may be incorrect.">
            <a:extLst>
              <a:ext uri="{FF2B5EF4-FFF2-40B4-BE49-F238E27FC236}">
                <a16:creationId xmlns:a16="http://schemas.microsoft.com/office/drawing/2014/main" xmlns="" id="{BF8A9F0F-8AC9-C2FC-1FB3-9F4CA4D9BBC5}"/>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5089525" y="2042160"/>
            <a:ext cx="4184650" cy="3779520"/>
          </a:xfrm>
        </p:spPr>
      </p:pic>
    </p:spTree>
    <p:extLst>
      <p:ext uri="{BB962C8B-B14F-4D97-AF65-F5344CB8AC3E}">
        <p14:creationId xmlns:p14="http://schemas.microsoft.com/office/powerpoint/2010/main" val="2198408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ABB734-862D-85E2-0608-5E6C5EBCCC0E}"/>
              </a:ext>
            </a:extLst>
          </p:cNvPr>
          <p:cNvSpPr>
            <a:spLocks noGrp="1"/>
          </p:cNvSpPr>
          <p:nvPr>
            <p:ph type="title"/>
          </p:nvPr>
        </p:nvSpPr>
        <p:spPr>
          <a:xfrm>
            <a:off x="677334" y="609600"/>
            <a:ext cx="8596668" cy="700216"/>
          </a:xfrm>
        </p:spPr>
        <p:txBody>
          <a:bodyPr/>
          <a:lstStyle/>
          <a:p>
            <a:r>
              <a:rPr lang="en-US" dirty="0"/>
              <a:t>Discussion Questions</a:t>
            </a:r>
          </a:p>
        </p:txBody>
      </p:sp>
      <p:sp>
        <p:nvSpPr>
          <p:cNvPr id="3" name="Content Placeholder 2">
            <a:extLst>
              <a:ext uri="{FF2B5EF4-FFF2-40B4-BE49-F238E27FC236}">
                <a16:creationId xmlns:a16="http://schemas.microsoft.com/office/drawing/2014/main" xmlns="" id="{AE04D8A8-6887-031A-26F1-E8FD384A5EEB}"/>
              </a:ext>
            </a:extLst>
          </p:cNvPr>
          <p:cNvSpPr>
            <a:spLocks noGrp="1"/>
          </p:cNvSpPr>
          <p:nvPr>
            <p:ph idx="1"/>
          </p:nvPr>
        </p:nvSpPr>
        <p:spPr>
          <a:xfrm>
            <a:off x="677334" y="1421027"/>
            <a:ext cx="9504634" cy="4827374"/>
          </a:xfrm>
        </p:spPr>
        <p:txBody>
          <a:bodyPr>
            <a:normAutofit fontScale="32500" lnSpcReduction="20000"/>
          </a:bodyPr>
          <a:lstStyle/>
          <a:p>
            <a:pPr marL="0" marR="0">
              <a:lnSpc>
                <a:spcPct val="115000"/>
              </a:lnSpc>
              <a:spcAft>
                <a:spcPts val="800"/>
              </a:spcAft>
              <a:buNone/>
            </a:pPr>
            <a:r>
              <a:rPr lang="en-US" sz="5500" kern="100" dirty="0">
                <a:effectLst/>
                <a:latin typeface="Aptos" panose="020B0004020202020204" pitchFamily="34" charset="0"/>
                <a:ea typeface="Aptos" panose="020B0004020202020204" pitchFamily="34" charset="0"/>
                <a:cs typeface="Times New Roman" panose="02020603050405020304" pitchFamily="18" charset="0"/>
              </a:rPr>
              <a:t>Discussion Questions Session 2</a:t>
            </a:r>
          </a:p>
          <a:p>
            <a:pPr marL="0" marR="0">
              <a:lnSpc>
                <a:spcPct val="115000"/>
              </a:lnSpc>
              <a:spcAft>
                <a:spcPts val="800"/>
              </a:spcAft>
              <a:buNone/>
            </a:pPr>
            <a:r>
              <a:rPr lang="en-US" sz="5500" kern="100" dirty="0">
                <a:latin typeface="Aptos" panose="020B0004020202020204" pitchFamily="34" charset="0"/>
                <a:ea typeface="Aptos" panose="020B0004020202020204" pitchFamily="34" charset="0"/>
                <a:cs typeface="Times New Roman" panose="02020603050405020304" pitchFamily="18" charset="0"/>
              </a:rPr>
              <a:t>1.  </a:t>
            </a:r>
            <a:r>
              <a:rPr lang="en-US" sz="5500" kern="100" dirty="0">
                <a:effectLst/>
                <a:latin typeface="Aptos" panose="020B0004020202020204" pitchFamily="34" charset="0"/>
                <a:ea typeface="Aptos" panose="020B0004020202020204" pitchFamily="34" charset="0"/>
                <a:cs typeface="Times New Roman" panose="02020603050405020304" pitchFamily="18" charset="0"/>
              </a:rPr>
              <a:t>In what ways have you experienced the love of God in your life?</a:t>
            </a:r>
          </a:p>
          <a:p>
            <a:pPr marL="0" marR="0" lvl="0" indent="0">
              <a:lnSpc>
                <a:spcPct val="115000"/>
              </a:lnSpc>
              <a:buNone/>
            </a:pPr>
            <a:r>
              <a:rPr lang="en-US" sz="5500" kern="100" dirty="0">
                <a:effectLst/>
                <a:latin typeface="Aptos" panose="020B0004020202020204" pitchFamily="34" charset="0"/>
                <a:ea typeface="Aptos" panose="020B0004020202020204" pitchFamily="34" charset="0"/>
                <a:cs typeface="Times New Roman" panose="02020603050405020304" pitchFamily="18" charset="0"/>
              </a:rPr>
              <a:t>2.  What kind of a mental picture do you  have of Jesus?</a:t>
            </a:r>
          </a:p>
          <a:p>
            <a:pPr marL="0" marR="0" lvl="0" indent="0">
              <a:lnSpc>
                <a:spcPct val="115000"/>
              </a:lnSpc>
              <a:buNone/>
            </a:pPr>
            <a:r>
              <a:rPr lang="en-US" sz="5500" kern="100" dirty="0">
                <a:effectLst/>
                <a:latin typeface="Aptos" panose="020B0004020202020204" pitchFamily="34" charset="0"/>
                <a:ea typeface="Aptos" panose="020B0004020202020204" pitchFamily="34" charset="0"/>
                <a:cs typeface="Times New Roman" panose="02020603050405020304" pitchFamily="18" charset="0"/>
              </a:rPr>
              <a:t>3.  Which of the Scriptural titles for Jesus are meaningful for you-</a:t>
            </a:r>
          </a:p>
          <a:p>
            <a:pPr marL="0" indent="0">
              <a:lnSpc>
                <a:spcPct val="115000"/>
              </a:lnSpc>
              <a:buNone/>
            </a:pPr>
            <a:r>
              <a:rPr lang="en-US" sz="5500" kern="100" dirty="0">
                <a:effectLst/>
                <a:latin typeface="Aptos" panose="020B0004020202020204" pitchFamily="34" charset="0"/>
                <a:ea typeface="Aptos" panose="020B0004020202020204" pitchFamily="34" charset="0"/>
                <a:cs typeface="Times New Roman" panose="02020603050405020304" pitchFamily="18" charset="0"/>
              </a:rPr>
              <a:t>             Good Shepherd, Lord, King of Kings, Christ, Lamb of God, Son of Mary, Savior,  Bread of  </a:t>
            </a:r>
          </a:p>
          <a:p>
            <a:pPr marL="0" indent="0">
              <a:lnSpc>
                <a:spcPct val="115000"/>
              </a:lnSpc>
              <a:buNone/>
            </a:pPr>
            <a:r>
              <a:rPr lang="en-US" sz="5500" kern="100" dirty="0">
                <a:effectLst/>
                <a:latin typeface="Aptos" panose="020B0004020202020204" pitchFamily="34" charset="0"/>
                <a:ea typeface="Aptos" panose="020B0004020202020204" pitchFamily="34" charset="0"/>
                <a:cs typeface="Times New Roman" panose="02020603050405020304" pitchFamily="18" charset="0"/>
              </a:rPr>
              <a:t>              Life, Healer, Brother, Word of God</a:t>
            </a:r>
          </a:p>
          <a:p>
            <a:pPr marL="0" marR="0" lvl="0" indent="0">
              <a:lnSpc>
                <a:spcPct val="115000"/>
              </a:lnSpc>
              <a:buNone/>
            </a:pPr>
            <a:r>
              <a:rPr lang="en-US" sz="5500" kern="100" dirty="0">
                <a:effectLst/>
                <a:latin typeface="Aptos" panose="020B0004020202020204" pitchFamily="34" charset="0"/>
                <a:ea typeface="Aptos" panose="020B0004020202020204" pitchFamily="34" charset="0"/>
                <a:cs typeface="Times New Roman" panose="02020603050405020304" pitchFamily="18" charset="0"/>
              </a:rPr>
              <a:t> 4.  What do your baptismal promises mean to you?</a:t>
            </a:r>
          </a:p>
          <a:p>
            <a:pPr marL="0" marR="0" lvl="0" indent="0">
              <a:lnSpc>
                <a:spcPct val="115000"/>
              </a:lnSpc>
              <a:spcAft>
                <a:spcPts val="800"/>
              </a:spcAft>
              <a:buNone/>
            </a:pPr>
            <a:r>
              <a:rPr lang="en-US" sz="5500" kern="100" dirty="0">
                <a:effectLst/>
                <a:latin typeface="Aptos" panose="020B0004020202020204" pitchFamily="34" charset="0"/>
                <a:ea typeface="Aptos" panose="020B0004020202020204" pitchFamily="34" charset="0"/>
                <a:cs typeface="Times New Roman" panose="02020603050405020304" pitchFamily="18" charset="0"/>
              </a:rPr>
              <a:t>5.  Does the truth of Christ’s personal love for me, proven from the height of the cross, fill me with awe and find an ever more generous response in my spiritual life?</a:t>
            </a:r>
          </a:p>
          <a:p>
            <a:pPr marL="0" marR="0">
              <a:lnSpc>
                <a:spcPct val="115000"/>
              </a:lnSpc>
              <a:spcAft>
                <a:spcPts val="800"/>
              </a:spcAft>
              <a:buNone/>
            </a:pPr>
            <a:r>
              <a:rPr lang="en-US" sz="5500" kern="100" dirty="0">
                <a:effectLst/>
                <a:latin typeface="Aptos" panose="020B0004020202020204" pitchFamily="34" charset="0"/>
                <a:ea typeface="Aptos" panose="020B0004020202020204" pitchFamily="34" charset="0"/>
                <a:cs typeface="Times New Roman" panose="02020603050405020304" pitchFamily="18" charset="0"/>
              </a:rPr>
              <a:t>Scripture</a:t>
            </a:r>
          </a:p>
          <a:p>
            <a:pPr marL="0" marR="0" indent="0">
              <a:lnSpc>
                <a:spcPct val="115000"/>
              </a:lnSpc>
              <a:spcAft>
                <a:spcPts val="800"/>
              </a:spcAft>
              <a:buNone/>
            </a:pPr>
            <a:r>
              <a:rPr lang="en-US" sz="5500" kern="100" dirty="0">
                <a:effectLst/>
                <a:latin typeface="Aptos" panose="020B0004020202020204" pitchFamily="34" charset="0"/>
                <a:ea typeface="Aptos" panose="020B0004020202020204" pitchFamily="34" charset="0"/>
                <a:cs typeface="Times New Roman" panose="02020603050405020304" pitchFamily="18" charset="0"/>
              </a:rPr>
              <a:t>Jn. 3:16, Col. 1:13-14, Ezek. 36:22-28, Jn. 14:15-18, Acts 2:1-4, Gal. 5:22-23</a:t>
            </a:r>
          </a:p>
          <a:p>
            <a:pPr marL="0" indent="0">
              <a:buNone/>
            </a:pPr>
            <a:endParaRPr lang="en-US" dirty="0"/>
          </a:p>
        </p:txBody>
      </p:sp>
    </p:spTree>
    <p:extLst>
      <p:ext uri="{BB962C8B-B14F-4D97-AF65-F5344CB8AC3E}">
        <p14:creationId xmlns:p14="http://schemas.microsoft.com/office/powerpoint/2010/main" val="4193277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03566B-EC6C-B65B-21F7-DEF0D418405C}"/>
              </a:ext>
            </a:extLst>
          </p:cNvPr>
          <p:cNvSpPr>
            <a:spLocks noGrp="1"/>
          </p:cNvSpPr>
          <p:nvPr>
            <p:ph type="title"/>
          </p:nvPr>
        </p:nvSpPr>
        <p:spPr>
          <a:xfrm>
            <a:off x="677334" y="609600"/>
            <a:ext cx="8596668" cy="897924"/>
          </a:xfrm>
        </p:spPr>
        <p:txBody>
          <a:bodyPr/>
          <a:lstStyle/>
          <a:p>
            <a:r>
              <a:rPr lang="en-US" dirty="0"/>
              <a:t>Personal act of faith in the Father’s Love</a:t>
            </a:r>
          </a:p>
        </p:txBody>
      </p:sp>
      <p:sp>
        <p:nvSpPr>
          <p:cNvPr id="3" name="Content Placeholder 2">
            <a:extLst>
              <a:ext uri="{FF2B5EF4-FFF2-40B4-BE49-F238E27FC236}">
                <a16:creationId xmlns:a16="http://schemas.microsoft.com/office/drawing/2014/main" xmlns="" id="{06D451E9-4303-A360-7457-4C6B57A6F638}"/>
              </a:ext>
            </a:extLst>
          </p:cNvPr>
          <p:cNvSpPr>
            <a:spLocks noGrp="1"/>
          </p:cNvSpPr>
          <p:nvPr>
            <p:ph idx="1"/>
          </p:nvPr>
        </p:nvSpPr>
        <p:spPr>
          <a:xfrm>
            <a:off x="677334" y="1655805"/>
            <a:ext cx="8596668" cy="4385557"/>
          </a:xfrm>
        </p:spPr>
        <p:txBody>
          <a:bodyPr>
            <a:normAutofit/>
          </a:bodyPr>
          <a:lstStyle/>
          <a:p>
            <a:pPr marL="0" indent="0">
              <a:buNone/>
            </a:pPr>
            <a:r>
              <a:rPr lang="en-US" sz="2000" dirty="0"/>
              <a:t>Father, thank you for loving me.</a:t>
            </a:r>
          </a:p>
          <a:p>
            <a:pPr marL="0" indent="0">
              <a:buNone/>
            </a:pPr>
            <a:r>
              <a:rPr lang="en-US" sz="2000" dirty="0"/>
              <a:t>Help me to believe in the depth of your love, </a:t>
            </a:r>
          </a:p>
          <a:p>
            <a:pPr marL="0" indent="0">
              <a:buNone/>
            </a:pPr>
            <a:r>
              <a:rPr lang="en-US" sz="2000" dirty="0"/>
              <a:t>which led you to sacrifice your Son that I may live as your child.</a:t>
            </a:r>
          </a:p>
          <a:p>
            <a:pPr marL="0" indent="0">
              <a:buNone/>
            </a:pPr>
            <a:r>
              <a:rPr lang="en-US" sz="2000" dirty="0"/>
              <a:t>May I trust completely in your love and become like a little child, </a:t>
            </a:r>
          </a:p>
          <a:p>
            <a:pPr marL="0" indent="0">
              <a:buNone/>
            </a:pPr>
            <a:r>
              <a:rPr lang="en-US" sz="2000" dirty="0"/>
              <a:t>yielding myself to you totally.</a:t>
            </a:r>
          </a:p>
          <a:p>
            <a:pPr marL="0" indent="0">
              <a:buNone/>
            </a:pPr>
            <a:r>
              <a:rPr lang="en-US" sz="2000" dirty="0"/>
              <a:t>I especially yield to you in the area where I feel you calling me to let go </a:t>
            </a:r>
          </a:p>
          <a:p>
            <a:pPr marL="0" indent="0">
              <a:buNone/>
            </a:pPr>
            <a:r>
              <a:rPr lang="en-US" sz="2000" dirty="0"/>
              <a:t>of my own efforts and allow your love to work.</a:t>
            </a:r>
          </a:p>
          <a:p>
            <a:pPr marL="0" indent="0">
              <a:buNone/>
            </a:pPr>
            <a:r>
              <a:rPr lang="en-US" sz="2000" dirty="0"/>
              <a:t>This is a symbol of how I desire to yield my entire life to you.</a:t>
            </a:r>
          </a:p>
          <a:p>
            <a:pPr marL="0" indent="0">
              <a:buNone/>
            </a:pPr>
            <a:r>
              <a:rPr lang="en-US" sz="2000" dirty="0"/>
              <a:t>I pray this in the Name of Jesus.   Amen </a:t>
            </a:r>
          </a:p>
        </p:txBody>
      </p:sp>
    </p:spTree>
    <p:extLst>
      <p:ext uri="{BB962C8B-B14F-4D97-AF65-F5344CB8AC3E}">
        <p14:creationId xmlns:p14="http://schemas.microsoft.com/office/powerpoint/2010/main" val="3377158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0FA483-1B57-FA2C-6F2C-880611F1DB8A}"/>
              </a:ext>
            </a:extLst>
          </p:cNvPr>
          <p:cNvSpPr>
            <a:spLocks noGrp="1"/>
          </p:cNvSpPr>
          <p:nvPr>
            <p:ph type="title"/>
          </p:nvPr>
        </p:nvSpPr>
        <p:spPr>
          <a:xfrm>
            <a:off x="677334" y="609600"/>
            <a:ext cx="8596668" cy="712573"/>
          </a:xfrm>
        </p:spPr>
        <p:txBody>
          <a:bodyPr/>
          <a:lstStyle/>
          <a:p>
            <a:r>
              <a:rPr lang="en-US" dirty="0"/>
              <a:t>Ephesians 3:14-21</a:t>
            </a:r>
          </a:p>
        </p:txBody>
      </p:sp>
      <p:sp>
        <p:nvSpPr>
          <p:cNvPr id="3" name="Content Placeholder 2">
            <a:extLst>
              <a:ext uri="{FF2B5EF4-FFF2-40B4-BE49-F238E27FC236}">
                <a16:creationId xmlns:a16="http://schemas.microsoft.com/office/drawing/2014/main" xmlns="" id="{E51D4A58-07CC-17AB-50DF-70D0C439DD46}"/>
              </a:ext>
            </a:extLst>
          </p:cNvPr>
          <p:cNvSpPr>
            <a:spLocks noGrp="1"/>
          </p:cNvSpPr>
          <p:nvPr>
            <p:ph idx="1"/>
          </p:nvPr>
        </p:nvSpPr>
        <p:spPr>
          <a:xfrm>
            <a:off x="677334" y="1495169"/>
            <a:ext cx="8596668" cy="4546194"/>
          </a:xfrm>
        </p:spPr>
        <p:txBody>
          <a:bodyPr>
            <a:normAutofit/>
          </a:bodyPr>
          <a:lstStyle/>
          <a:p>
            <a:pPr marL="0" indent="0">
              <a:buNone/>
            </a:pPr>
            <a:r>
              <a:rPr lang="en-US" sz="2400" i="1" dirty="0"/>
              <a:t>This, then, is what I pray kneeling before the Father… Out of his infinite glory, may he give you his power through his  Spirit for your hidden self to grow strong so  that Christ may live in your hearts through faith, and then, planted on love, you will, with all the saints, have strength to grasp the breadth, length, height and depth, until knowing the love of Christ, which is beyond all knowledge, you are filled with the very fullness of God.  Glory be to him, whose power working in us , can do infinitely more than we can ask or imagine.  Glory to him from generation to generation in the Church and in Christ Jesus for ever and ever.  Amen</a:t>
            </a:r>
          </a:p>
        </p:txBody>
      </p:sp>
    </p:spTree>
    <p:extLst>
      <p:ext uri="{BB962C8B-B14F-4D97-AF65-F5344CB8AC3E}">
        <p14:creationId xmlns:p14="http://schemas.microsoft.com/office/powerpoint/2010/main" val="2708547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B3422F-36C0-B684-9668-2709E0621DF5}"/>
              </a:ext>
            </a:extLst>
          </p:cNvPr>
          <p:cNvSpPr>
            <a:spLocks noGrp="1"/>
          </p:cNvSpPr>
          <p:nvPr>
            <p:ph type="title"/>
          </p:nvPr>
        </p:nvSpPr>
        <p:spPr>
          <a:xfrm>
            <a:off x="677334" y="609600"/>
            <a:ext cx="8596668" cy="712573"/>
          </a:xfrm>
        </p:spPr>
        <p:txBody>
          <a:bodyPr/>
          <a:lstStyle/>
          <a:p>
            <a:pPr algn="ctr"/>
            <a:r>
              <a:rPr lang="en-US" dirty="0"/>
              <a:t>You Are Mine</a:t>
            </a:r>
          </a:p>
        </p:txBody>
      </p:sp>
      <p:sp>
        <p:nvSpPr>
          <p:cNvPr id="3" name="Content Placeholder 2">
            <a:extLst>
              <a:ext uri="{FF2B5EF4-FFF2-40B4-BE49-F238E27FC236}">
                <a16:creationId xmlns:a16="http://schemas.microsoft.com/office/drawing/2014/main" xmlns="" id="{1417E2FE-A111-5862-BC3B-D2C697F12ACD}"/>
              </a:ext>
            </a:extLst>
          </p:cNvPr>
          <p:cNvSpPr>
            <a:spLocks noGrp="1"/>
          </p:cNvSpPr>
          <p:nvPr>
            <p:ph sz="half" idx="1"/>
          </p:nvPr>
        </p:nvSpPr>
        <p:spPr>
          <a:xfrm>
            <a:off x="677334" y="1692876"/>
            <a:ext cx="4184035" cy="4348485"/>
          </a:xfrm>
        </p:spPr>
        <p:txBody>
          <a:bodyPr>
            <a:normAutofit/>
          </a:bodyPr>
          <a:lstStyle/>
          <a:p>
            <a:pPr rtl="0">
              <a:buNone/>
            </a:pPr>
            <a:r>
              <a:rPr lang="en-US" sz="1800" b="0" i="0" u="none" strike="noStrike" dirty="0">
                <a:solidFill>
                  <a:srgbClr val="000000"/>
                </a:solidFill>
                <a:effectLst/>
                <a:latin typeface="Arial" panose="020B0604020202020204" pitchFamily="34" charset="0"/>
              </a:rPr>
              <a:t>I will come to you in the silence</a:t>
            </a:r>
            <a:endParaRPr lang="en-US" sz="1800" b="0" dirty="0">
              <a:effectLst/>
            </a:endParaRPr>
          </a:p>
          <a:p>
            <a:pPr rtl="0">
              <a:buNone/>
            </a:pPr>
            <a:r>
              <a:rPr lang="en-US" sz="1800" b="0" i="0" u="none" strike="noStrike" dirty="0">
                <a:solidFill>
                  <a:srgbClr val="000000"/>
                </a:solidFill>
                <a:effectLst/>
                <a:latin typeface="Arial" panose="020B0604020202020204" pitchFamily="34" charset="0"/>
              </a:rPr>
              <a:t>I will lift you from all your fear</a:t>
            </a:r>
            <a:endParaRPr lang="en-US" sz="1800" b="0" dirty="0">
              <a:effectLst/>
            </a:endParaRPr>
          </a:p>
          <a:p>
            <a:pPr rtl="0">
              <a:buNone/>
            </a:pPr>
            <a:r>
              <a:rPr lang="en-US" sz="1800" b="0" i="0" u="none" strike="noStrike" dirty="0">
                <a:solidFill>
                  <a:srgbClr val="000000"/>
                </a:solidFill>
                <a:effectLst/>
                <a:latin typeface="Arial" panose="020B0604020202020204" pitchFamily="34" charset="0"/>
              </a:rPr>
              <a:t>You will hear My voice</a:t>
            </a:r>
            <a:endParaRPr lang="en-US" sz="1800" b="0" dirty="0">
              <a:effectLst/>
            </a:endParaRPr>
          </a:p>
          <a:p>
            <a:pPr rtl="0">
              <a:buNone/>
            </a:pPr>
            <a:r>
              <a:rPr lang="en-US" sz="1800" b="0" i="0" u="none" strike="noStrike" dirty="0">
                <a:solidFill>
                  <a:srgbClr val="000000"/>
                </a:solidFill>
                <a:effectLst/>
                <a:latin typeface="Arial" panose="020B0604020202020204" pitchFamily="34" charset="0"/>
              </a:rPr>
              <a:t>I claim you as My choice</a:t>
            </a:r>
            <a:endParaRPr lang="en-US" sz="1800" b="0" dirty="0">
              <a:effectLst/>
            </a:endParaRPr>
          </a:p>
          <a:p>
            <a:pPr rtl="0">
              <a:buNone/>
            </a:pPr>
            <a:r>
              <a:rPr lang="en-US" sz="1800" b="0" i="0" u="none" strike="noStrike" dirty="0">
                <a:solidFill>
                  <a:srgbClr val="000000"/>
                </a:solidFill>
                <a:effectLst/>
                <a:latin typeface="Arial" panose="020B0604020202020204" pitchFamily="34" charset="0"/>
              </a:rPr>
              <a:t>Be still, and know I am near</a:t>
            </a:r>
            <a:endParaRPr lang="en-US" sz="1800" b="0" dirty="0">
              <a:effectLst/>
            </a:endParaRPr>
          </a:p>
          <a:p>
            <a:pPr rtl="0">
              <a:buNone/>
            </a:pPr>
            <a:r>
              <a:rPr lang="en-US" sz="1800" b="0" dirty="0">
                <a:effectLst/>
              </a:rPr>
              <a:t/>
            </a:r>
            <a:br>
              <a:rPr lang="en-US" sz="1800" b="0" dirty="0">
                <a:effectLst/>
              </a:rPr>
            </a:br>
            <a:r>
              <a:rPr lang="en-US" sz="1800" b="0" i="0" u="none" strike="noStrike" dirty="0">
                <a:solidFill>
                  <a:srgbClr val="000000"/>
                </a:solidFill>
                <a:effectLst/>
                <a:latin typeface="Arial" panose="020B0604020202020204" pitchFamily="34" charset="0"/>
              </a:rPr>
              <a:t>I am hope for all who are hopeless</a:t>
            </a:r>
            <a:endParaRPr lang="en-US" sz="1800" b="0" dirty="0">
              <a:effectLst/>
            </a:endParaRPr>
          </a:p>
          <a:p>
            <a:pPr rtl="0">
              <a:buNone/>
            </a:pPr>
            <a:r>
              <a:rPr lang="en-US" sz="1800" b="0" i="0" u="none" strike="noStrike" dirty="0">
                <a:solidFill>
                  <a:srgbClr val="000000"/>
                </a:solidFill>
                <a:effectLst/>
                <a:latin typeface="Arial" panose="020B0604020202020204" pitchFamily="34" charset="0"/>
              </a:rPr>
              <a:t>I am eyes for all who long to see</a:t>
            </a:r>
            <a:endParaRPr lang="en-US" sz="1800" b="0" dirty="0">
              <a:effectLst/>
            </a:endParaRPr>
          </a:p>
          <a:p>
            <a:pPr rtl="0">
              <a:buNone/>
            </a:pPr>
            <a:r>
              <a:rPr lang="en-US" sz="1800" b="0" i="0" u="none" strike="noStrike" dirty="0">
                <a:solidFill>
                  <a:srgbClr val="000000"/>
                </a:solidFill>
                <a:effectLst/>
                <a:latin typeface="Arial" panose="020B0604020202020204" pitchFamily="34" charset="0"/>
              </a:rPr>
              <a:t>In the shadows of the night,</a:t>
            </a:r>
            <a:endParaRPr lang="en-US" sz="1800" b="0" dirty="0">
              <a:effectLst/>
            </a:endParaRPr>
          </a:p>
          <a:p>
            <a:pPr rtl="0">
              <a:buNone/>
            </a:pPr>
            <a:r>
              <a:rPr lang="en-US" sz="1800" b="0" i="0" u="none" strike="noStrike" dirty="0">
                <a:solidFill>
                  <a:srgbClr val="000000"/>
                </a:solidFill>
                <a:effectLst/>
                <a:latin typeface="Arial" panose="020B0604020202020204" pitchFamily="34" charset="0"/>
              </a:rPr>
              <a:t>I will be your light</a:t>
            </a:r>
            <a:endParaRPr lang="en-US" sz="1800" b="0" dirty="0">
              <a:effectLst/>
            </a:endParaRPr>
          </a:p>
          <a:p>
            <a:pPr rtl="0">
              <a:buNone/>
            </a:pPr>
            <a:r>
              <a:rPr lang="en-US" sz="1800" b="0" i="0" u="none" strike="noStrike" dirty="0">
                <a:solidFill>
                  <a:srgbClr val="000000"/>
                </a:solidFill>
                <a:effectLst/>
                <a:latin typeface="Arial" panose="020B0604020202020204" pitchFamily="34" charset="0"/>
              </a:rPr>
              <a:t>Come and rest in Me</a:t>
            </a:r>
            <a:endParaRPr lang="en-US" sz="1800" b="0" dirty="0">
              <a:effectLst/>
            </a:endParaRPr>
          </a:p>
          <a:p>
            <a:pPr marL="0" indent="0">
              <a:buNone/>
            </a:pPr>
            <a:endParaRPr lang="en-US" dirty="0"/>
          </a:p>
        </p:txBody>
      </p:sp>
      <p:sp>
        <p:nvSpPr>
          <p:cNvPr id="4" name="Content Placeholder 3">
            <a:extLst>
              <a:ext uri="{FF2B5EF4-FFF2-40B4-BE49-F238E27FC236}">
                <a16:creationId xmlns:a16="http://schemas.microsoft.com/office/drawing/2014/main" xmlns="" id="{D5FC5264-3D28-A5CF-B023-C7E605DE9AD7}"/>
              </a:ext>
            </a:extLst>
          </p:cNvPr>
          <p:cNvSpPr>
            <a:spLocks noGrp="1"/>
          </p:cNvSpPr>
          <p:nvPr>
            <p:ph sz="half" idx="2"/>
          </p:nvPr>
        </p:nvSpPr>
        <p:spPr>
          <a:xfrm>
            <a:off x="5238616" y="1692877"/>
            <a:ext cx="4184034" cy="4348486"/>
          </a:xfrm>
        </p:spPr>
        <p:txBody>
          <a:bodyPr>
            <a:normAutofit/>
          </a:bodyPr>
          <a:lstStyle/>
          <a:p>
            <a:pPr rtl="0">
              <a:buNone/>
            </a:pPr>
            <a:r>
              <a:rPr lang="en-US" sz="1800" b="0" i="0" u="none" strike="noStrike" dirty="0">
                <a:solidFill>
                  <a:schemeClr val="accent4"/>
                </a:solidFill>
                <a:effectLst/>
                <a:latin typeface="Arial" panose="020B0604020202020204" pitchFamily="34" charset="0"/>
              </a:rPr>
              <a:t>Refrain</a:t>
            </a:r>
          </a:p>
          <a:p>
            <a:pPr rtl="0">
              <a:buNone/>
            </a:pPr>
            <a:r>
              <a:rPr lang="en-US" sz="1800" b="0" i="0" u="none" strike="noStrike" dirty="0">
                <a:solidFill>
                  <a:srgbClr val="000000"/>
                </a:solidFill>
                <a:effectLst/>
                <a:latin typeface="Arial" panose="020B0604020202020204" pitchFamily="34" charset="0"/>
              </a:rPr>
              <a:t>Do not be afraid, I am with you</a:t>
            </a:r>
            <a:endParaRPr lang="en-US" b="0" dirty="0">
              <a:effectLst/>
            </a:endParaRPr>
          </a:p>
          <a:p>
            <a:pPr rtl="0">
              <a:buNone/>
            </a:pPr>
            <a:r>
              <a:rPr lang="en-US" sz="1800" b="0" i="0" u="none" strike="noStrike" dirty="0">
                <a:solidFill>
                  <a:srgbClr val="000000"/>
                </a:solidFill>
                <a:effectLst/>
                <a:latin typeface="Arial" panose="020B0604020202020204" pitchFamily="34" charset="0"/>
              </a:rPr>
              <a:t>I have called you each by name</a:t>
            </a:r>
            <a:endParaRPr lang="en-US" b="0" dirty="0">
              <a:effectLst/>
            </a:endParaRPr>
          </a:p>
          <a:p>
            <a:pPr rtl="0">
              <a:buNone/>
            </a:pPr>
            <a:r>
              <a:rPr lang="en-US" sz="1800" b="0" i="0" u="none" strike="noStrike" dirty="0">
                <a:solidFill>
                  <a:srgbClr val="000000"/>
                </a:solidFill>
                <a:effectLst/>
                <a:latin typeface="Arial" panose="020B0604020202020204" pitchFamily="34" charset="0"/>
              </a:rPr>
              <a:t>Come and follow Me</a:t>
            </a:r>
            <a:endParaRPr lang="en-US" b="0" dirty="0">
              <a:effectLst/>
            </a:endParaRPr>
          </a:p>
          <a:p>
            <a:pPr rtl="0">
              <a:buNone/>
            </a:pPr>
            <a:r>
              <a:rPr lang="en-US" sz="1800" b="0" i="0" u="none" strike="noStrike" dirty="0">
                <a:solidFill>
                  <a:srgbClr val="000000"/>
                </a:solidFill>
                <a:effectLst/>
                <a:latin typeface="Arial" panose="020B0604020202020204" pitchFamily="34" charset="0"/>
              </a:rPr>
              <a:t>I will bring you home</a:t>
            </a:r>
            <a:endParaRPr lang="en-US" b="0" dirty="0">
              <a:effectLst/>
            </a:endParaRPr>
          </a:p>
          <a:p>
            <a:pPr rtl="0">
              <a:buNone/>
            </a:pPr>
            <a:r>
              <a:rPr lang="en-US" sz="1800" b="0" i="0" u="none" strike="noStrike" dirty="0">
                <a:solidFill>
                  <a:srgbClr val="000000"/>
                </a:solidFill>
                <a:effectLst/>
                <a:latin typeface="Arial" panose="020B0604020202020204" pitchFamily="34" charset="0"/>
              </a:rPr>
              <a:t>I love you and you are mine</a:t>
            </a:r>
            <a:endParaRPr lang="en-US" b="0" dirty="0">
              <a:effectLst/>
            </a:endParaRPr>
          </a:p>
          <a:p>
            <a:pPr marL="0" indent="0">
              <a:buNone/>
            </a:pPr>
            <a:endParaRPr lang="en-US" dirty="0"/>
          </a:p>
        </p:txBody>
      </p:sp>
    </p:spTree>
    <p:extLst>
      <p:ext uri="{BB962C8B-B14F-4D97-AF65-F5344CB8AC3E}">
        <p14:creationId xmlns:p14="http://schemas.microsoft.com/office/powerpoint/2010/main" val="4245946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BF4C62-244D-B95E-EDAD-173B4C61DFE9}"/>
              </a:ext>
            </a:extLst>
          </p:cNvPr>
          <p:cNvSpPr>
            <a:spLocks noGrp="1"/>
          </p:cNvSpPr>
          <p:nvPr>
            <p:ph type="title"/>
          </p:nvPr>
        </p:nvSpPr>
        <p:spPr>
          <a:xfrm>
            <a:off x="677334" y="609600"/>
            <a:ext cx="8596668" cy="119449"/>
          </a:xfrm>
        </p:spPr>
        <p:txBody>
          <a:bodyPr>
            <a:normAutofit fontScale="90000"/>
          </a:bodyPr>
          <a:lstStyle/>
          <a:p>
            <a:endParaRPr lang="en-US"/>
          </a:p>
        </p:txBody>
      </p:sp>
      <p:sp>
        <p:nvSpPr>
          <p:cNvPr id="3" name="Content Placeholder 2">
            <a:extLst>
              <a:ext uri="{FF2B5EF4-FFF2-40B4-BE49-F238E27FC236}">
                <a16:creationId xmlns:a16="http://schemas.microsoft.com/office/drawing/2014/main" xmlns="" id="{534E7700-4DBA-EF06-F391-1D5F029046B6}"/>
              </a:ext>
            </a:extLst>
          </p:cNvPr>
          <p:cNvSpPr>
            <a:spLocks noGrp="1"/>
          </p:cNvSpPr>
          <p:nvPr>
            <p:ph sz="half" idx="1"/>
          </p:nvPr>
        </p:nvSpPr>
        <p:spPr>
          <a:xfrm>
            <a:off x="677334" y="1210962"/>
            <a:ext cx="4184035" cy="4830399"/>
          </a:xfrm>
        </p:spPr>
        <p:txBody>
          <a:bodyPr/>
          <a:lstStyle/>
          <a:p>
            <a:pPr rtl="0">
              <a:buNone/>
            </a:pPr>
            <a:r>
              <a:rPr lang="en-US" sz="1800" b="0" i="0" u="none" strike="noStrike" dirty="0">
                <a:solidFill>
                  <a:srgbClr val="000000"/>
                </a:solidFill>
                <a:effectLst/>
                <a:latin typeface="Arial" panose="020B0604020202020204" pitchFamily="34" charset="0"/>
              </a:rPr>
              <a:t>I am strength for all the despairing</a:t>
            </a:r>
            <a:endParaRPr lang="en-US" b="0" dirty="0">
              <a:effectLst/>
            </a:endParaRPr>
          </a:p>
          <a:p>
            <a:pPr rtl="0">
              <a:buNone/>
            </a:pPr>
            <a:r>
              <a:rPr lang="en-US" sz="1800" b="0" i="0" u="none" strike="noStrike" dirty="0">
                <a:solidFill>
                  <a:srgbClr val="000000"/>
                </a:solidFill>
                <a:effectLst/>
                <a:latin typeface="Arial" panose="020B0604020202020204" pitchFamily="34" charset="0"/>
              </a:rPr>
              <a:t>Healing for the ones who dwell in shame</a:t>
            </a:r>
            <a:endParaRPr lang="en-US" b="0" dirty="0">
              <a:effectLst/>
            </a:endParaRPr>
          </a:p>
          <a:p>
            <a:pPr rtl="0">
              <a:buNone/>
            </a:pPr>
            <a:r>
              <a:rPr lang="en-US" sz="1800" b="0" i="0" u="none" strike="noStrike" dirty="0">
                <a:solidFill>
                  <a:srgbClr val="000000"/>
                </a:solidFill>
                <a:effectLst/>
                <a:latin typeface="Arial" panose="020B0604020202020204" pitchFamily="34" charset="0"/>
              </a:rPr>
              <a:t>All the blind will see, the lame will all run free</a:t>
            </a:r>
            <a:endParaRPr lang="en-US" b="0" dirty="0">
              <a:effectLst/>
            </a:endParaRPr>
          </a:p>
          <a:p>
            <a:pPr rtl="0">
              <a:buNone/>
            </a:pPr>
            <a:r>
              <a:rPr lang="en-US" sz="1800" b="0" i="0" u="none" strike="noStrike" dirty="0">
                <a:solidFill>
                  <a:srgbClr val="000000"/>
                </a:solidFill>
                <a:effectLst/>
                <a:latin typeface="Arial" panose="020B0604020202020204" pitchFamily="34" charset="0"/>
              </a:rPr>
              <a:t>And all will know My name</a:t>
            </a:r>
            <a:endParaRPr lang="en-US" b="0" dirty="0">
              <a:effectLst/>
            </a:endParaRPr>
          </a:p>
          <a:p>
            <a:pPr rtl="0">
              <a:buNone/>
            </a:pPr>
            <a:r>
              <a:rPr lang="en-US" b="0" dirty="0">
                <a:solidFill>
                  <a:schemeClr val="accent4"/>
                </a:solidFill>
                <a:effectLst/>
              </a:rPr>
              <a:t>Refrain</a:t>
            </a:r>
            <a:r>
              <a:rPr lang="en-US" b="0" dirty="0">
                <a:effectLst/>
              </a:rPr>
              <a:t/>
            </a:r>
            <a:br>
              <a:rPr lang="en-US" b="0" dirty="0">
                <a:effectLst/>
              </a:rPr>
            </a:br>
            <a:r>
              <a:rPr lang="en-US" sz="1800" b="0" i="0" u="none" strike="noStrike" dirty="0">
                <a:solidFill>
                  <a:srgbClr val="000000"/>
                </a:solidFill>
                <a:effectLst/>
                <a:latin typeface="Arial" panose="020B0604020202020204" pitchFamily="34" charset="0"/>
              </a:rPr>
              <a:t>Do not be afraid, I am with you</a:t>
            </a:r>
            <a:endParaRPr lang="en-US" b="0" dirty="0">
              <a:effectLst/>
            </a:endParaRPr>
          </a:p>
          <a:p>
            <a:pPr rtl="0">
              <a:buNone/>
            </a:pPr>
            <a:r>
              <a:rPr lang="en-US" sz="1800" b="0" i="0" u="none" strike="noStrike" dirty="0">
                <a:solidFill>
                  <a:srgbClr val="000000"/>
                </a:solidFill>
                <a:effectLst/>
                <a:latin typeface="Arial" panose="020B0604020202020204" pitchFamily="34" charset="0"/>
              </a:rPr>
              <a:t>I have called you each by name</a:t>
            </a:r>
            <a:endParaRPr lang="en-US" b="0" dirty="0">
              <a:effectLst/>
            </a:endParaRPr>
          </a:p>
          <a:p>
            <a:pPr rtl="0">
              <a:buNone/>
            </a:pPr>
            <a:r>
              <a:rPr lang="en-US" sz="1800" b="0" i="0" u="none" strike="noStrike" dirty="0">
                <a:solidFill>
                  <a:srgbClr val="000000"/>
                </a:solidFill>
                <a:effectLst/>
                <a:latin typeface="Arial" panose="020B0604020202020204" pitchFamily="34" charset="0"/>
              </a:rPr>
              <a:t>Come and follow Me</a:t>
            </a:r>
            <a:endParaRPr lang="en-US" b="0" dirty="0">
              <a:effectLst/>
            </a:endParaRPr>
          </a:p>
          <a:p>
            <a:pPr rtl="0">
              <a:buNone/>
            </a:pPr>
            <a:r>
              <a:rPr lang="en-US" sz="1800" b="0" i="0" u="none" strike="noStrike" dirty="0">
                <a:solidFill>
                  <a:srgbClr val="000000"/>
                </a:solidFill>
                <a:effectLst/>
                <a:latin typeface="Arial" panose="020B0604020202020204" pitchFamily="34" charset="0"/>
              </a:rPr>
              <a:t>I will bring you home</a:t>
            </a:r>
            <a:endParaRPr lang="en-US" b="0" dirty="0">
              <a:effectLst/>
            </a:endParaRPr>
          </a:p>
          <a:p>
            <a:pPr rtl="0">
              <a:buNone/>
            </a:pPr>
            <a:r>
              <a:rPr lang="en-US" sz="1800" b="0" i="0" u="none" strike="noStrike" dirty="0">
                <a:solidFill>
                  <a:srgbClr val="000000"/>
                </a:solidFill>
                <a:effectLst/>
                <a:latin typeface="Arial" panose="020B0604020202020204" pitchFamily="34" charset="0"/>
              </a:rPr>
              <a:t>I love you and you are mine</a:t>
            </a:r>
            <a:endParaRPr lang="en-US" b="0" dirty="0">
              <a:effectLst/>
            </a:endParaRPr>
          </a:p>
          <a:p>
            <a:pPr rtl="0">
              <a:buNone/>
            </a:pPr>
            <a:endParaRPr lang="en-US" dirty="0"/>
          </a:p>
        </p:txBody>
      </p:sp>
      <p:sp>
        <p:nvSpPr>
          <p:cNvPr id="4" name="Content Placeholder 3">
            <a:extLst>
              <a:ext uri="{FF2B5EF4-FFF2-40B4-BE49-F238E27FC236}">
                <a16:creationId xmlns:a16="http://schemas.microsoft.com/office/drawing/2014/main" xmlns="" id="{65DD7993-6B62-73EE-B2A0-27379BCDB952}"/>
              </a:ext>
            </a:extLst>
          </p:cNvPr>
          <p:cNvSpPr>
            <a:spLocks noGrp="1"/>
          </p:cNvSpPr>
          <p:nvPr>
            <p:ph sz="half" idx="2"/>
          </p:nvPr>
        </p:nvSpPr>
        <p:spPr>
          <a:xfrm>
            <a:off x="5089968" y="1334530"/>
            <a:ext cx="4184034" cy="4410269"/>
          </a:xfrm>
        </p:spPr>
        <p:txBody>
          <a:bodyPr/>
          <a:lstStyle/>
          <a:p>
            <a:pPr rtl="0">
              <a:buNone/>
            </a:pPr>
            <a:r>
              <a:rPr lang="en-US" sz="1800" b="0" i="0" u="none" strike="noStrike" dirty="0">
                <a:solidFill>
                  <a:srgbClr val="000000"/>
                </a:solidFill>
                <a:effectLst/>
                <a:latin typeface="Arial" panose="020B0604020202020204" pitchFamily="34" charset="0"/>
              </a:rPr>
              <a:t> I am the Word that leads all to freedom</a:t>
            </a:r>
            <a:endParaRPr lang="en-US" b="0" dirty="0">
              <a:effectLst/>
            </a:endParaRPr>
          </a:p>
          <a:p>
            <a:pPr rtl="0">
              <a:buNone/>
            </a:pPr>
            <a:r>
              <a:rPr lang="en-US" sz="1800" b="0" i="0" u="none" strike="noStrike" dirty="0">
                <a:solidFill>
                  <a:srgbClr val="000000"/>
                </a:solidFill>
                <a:effectLst/>
                <a:latin typeface="Arial" panose="020B0604020202020204" pitchFamily="34" charset="0"/>
              </a:rPr>
              <a:t>I am the peace the world cannot give</a:t>
            </a:r>
            <a:endParaRPr lang="en-US" b="0" dirty="0">
              <a:effectLst/>
            </a:endParaRPr>
          </a:p>
          <a:p>
            <a:pPr rtl="0">
              <a:buNone/>
            </a:pPr>
            <a:r>
              <a:rPr lang="en-US" sz="1800" b="0" i="0" u="none" strike="noStrike" dirty="0">
                <a:solidFill>
                  <a:srgbClr val="000000"/>
                </a:solidFill>
                <a:effectLst/>
                <a:latin typeface="Arial" panose="020B0604020202020204" pitchFamily="34" charset="0"/>
              </a:rPr>
              <a:t>I will call your name, embracing all your pain</a:t>
            </a:r>
            <a:endParaRPr lang="en-US" b="0" dirty="0">
              <a:effectLst/>
            </a:endParaRPr>
          </a:p>
          <a:p>
            <a:pPr rtl="0">
              <a:buNone/>
            </a:pPr>
            <a:r>
              <a:rPr lang="en-US" sz="1800" b="0" i="0" u="none" strike="noStrike" dirty="0">
                <a:solidFill>
                  <a:srgbClr val="000000"/>
                </a:solidFill>
                <a:effectLst/>
                <a:latin typeface="Arial" panose="020B0604020202020204" pitchFamily="34" charset="0"/>
              </a:rPr>
              <a:t>Stand up, now, walk, and live</a:t>
            </a:r>
            <a:endParaRPr lang="en-US" b="0" dirty="0">
              <a:effectLst/>
            </a:endParaRPr>
          </a:p>
          <a:p>
            <a:pPr rtl="0">
              <a:buNone/>
            </a:pPr>
            <a:r>
              <a:rPr lang="en-US" b="0" dirty="0">
                <a:solidFill>
                  <a:schemeClr val="accent4"/>
                </a:solidFill>
                <a:effectLst/>
              </a:rPr>
              <a:t>Refrain</a:t>
            </a:r>
          </a:p>
          <a:p>
            <a:pPr rtl="0">
              <a:buNone/>
            </a:pPr>
            <a:r>
              <a:rPr lang="en-US" sz="1800" b="0" i="0" u="none" strike="noStrike" dirty="0">
                <a:solidFill>
                  <a:srgbClr val="000000"/>
                </a:solidFill>
                <a:effectLst/>
                <a:latin typeface="Arial" panose="020B0604020202020204" pitchFamily="34" charset="0"/>
              </a:rPr>
              <a:t>Do not be afraid, I am with you</a:t>
            </a:r>
            <a:endParaRPr lang="en-US" b="0" dirty="0">
              <a:effectLst/>
            </a:endParaRPr>
          </a:p>
          <a:p>
            <a:pPr rtl="0">
              <a:buNone/>
            </a:pPr>
            <a:r>
              <a:rPr lang="en-US" sz="1800" b="0" i="0" u="none" strike="noStrike" dirty="0">
                <a:solidFill>
                  <a:srgbClr val="000000"/>
                </a:solidFill>
                <a:effectLst/>
                <a:latin typeface="Arial" panose="020B0604020202020204" pitchFamily="34" charset="0"/>
              </a:rPr>
              <a:t>I have called you each by name</a:t>
            </a:r>
            <a:endParaRPr lang="en-US" b="0" dirty="0">
              <a:effectLst/>
            </a:endParaRPr>
          </a:p>
          <a:p>
            <a:pPr rtl="0">
              <a:buNone/>
            </a:pPr>
            <a:r>
              <a:rPr lang="en-US" sz="1800" b="0" i="0" u="none" strike="noStrike" dirty="0">
                <a:solidFill>
                  <a:srgbClr val="000000"/>
                </a:solidFill>
                <a:effectLst/>
                <a:latin typeface="Arial" panose="020B0604020202020204" pitchFamily="34" charset="0"/>
              </a:rPr>
              <a:t>Come and follow Me</a:t>
            </a:r>
            <a:endParaRPr lang="en-US" b="0" dirty="0">
              <a:effectLst/>
            </a:endParaRPr>
          </a:p>
          <a:p>
            <a:pPr rtl="0">
              <a:buNone/>
            </a:pPr>
            <a:r>
              <a:rPr lang="en-US" sz="1800" b="0" i="0" u="none" strike="noStrike" dirty="0">
                <a:solidFill>
                  <a:srgbClr val="000000"/>
                </a:solidFill>
                <a:effectLst/>
                <a:latin typeface="Arial" panose="020B0604020202020204" pitchFamily="34" charset="0"/>
              </a:rPr>
              <a:t>I will bring you home</a:t>
            </a:r>
            <a:endParaRPr lang="en-US" b="0" dirty="0">
              <a:effectLst/>
            </a:endParaRPr>
          </a:p>
          <a:p>
            <a:pPr rtl="0">
              <a:buNone/>
            </a:pPr>
            <a:r>
              <a:rPr lang="en-US" sz="1800" b="0" i="0" u="none" strike="noStrike" dirty="0">
                <a:solidFill>
                  <a:srgbClr val="000000"/>
                </a:solidFill>
                <a:effectLst/>
                <a:latin typeface="Arial" panose="020B0604020202020204" pitchFamily="34" charset="0"/>
              </a:rPr>
              <a:t>I love you and you are mine</a:t>
            </a:r>
            <a:endParaRPr lang="en-US" b="0" dirty="0">
              <a:effectLst/>
            </a:endParaRPr>
          </a:p>
          <a:p>
            <a:pPr marL="0" indent="0">
              <a:buNone/>
            </a:pPr>
            <a:endParaRPr lang="en-US" dirty="0"/>
          </a:p>
        </p:txBody>
      </p:sp>
    </p:spTree>
    <p:extLst>
      <p:ext uri="{BB962C8B-B14F-4D97-AF65-F5344CB8AC3E}">
        <p14:creationId xmlns:p14="http://schemas.microsoft.com/office/powerpoint/2010/main" val="2298524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3677A4-E9AE-75FF-6862-9A43E450E3A3}"/>
              </a:ext>
            </a:extLst>
          </p:cNvPr>
          <p:cNvSpPr>
            <a:spLocks noGrp="1"/>
          </p:cNvSpPr>
          <p:nvPr>
            <p:ph type="title"/>
          </p:nvPr>
        </p:nvSpPr>
        <p:spPr>
          <a:xfrm>
            <a:off x="838200" y="365125"/>
            <a:ext cx="10515600" cy="45719"/>
          </a:xfrm>
        </p:spPr>
        <p:txBody>
          <a:bodyPr>
            <a:normAutofit fontScale="90000"/>
          </a:bodyPr>
          <a:lstStyle/>
          <a:p>
            <a:r>
              <a:rPr kumimoji="0" lang="en-US" sz="5400" b="0" i="0" u="none" strike="noStrike" kern="1200" cap="none" spc="0" normalizeH="0" baseline="0" noProof="0" dirty="0">
                <a:ln>
                  <a:noFill/>
                </a:ln>
                <a:solidFill>
                  <a:srgbClr val="90C226"/>
                </a:solidFill>
                <a:effectLst/>
                <a:uLnTx/>
                <a:uFillTx/>
                <a:latin typeface="Trebuchet MS" panose="020B0603020202020204"/>
                <a:ea typeface="+mj-ea"/>
                <a:cs typeface="+mj-cs"/>
              </a:rPr>
              <a:t> </a:t>
            </a:r>
            <a:endParaRPr lang="en-US" dirty="0"/>
          </a:p>
        </p:txBody>
      </p:sp>
      <p:sp>
        <p:nvSpPr>
          <p:cNvPr id="3" name="Content Placeholder 2">
            <a:extLst>
              <a:ext uri="{FF2B5EF4-FFF2-40B4-BE49-F238E27FC236}">
                <a16:creationId xmlns:a16="http://schemas.microsoft.com/office/drawing/2014/main" xmlns="" id="{4B5F7AB1-44F7-D98E-BA77-6B956F115B43}"/>
              </a:ext>
            </a:extLst>
          </p:cNvPr>
          <p:cNvSpPr>
            <a:spLocks noGrp="1"/>
          </p:cNvSpPr>
          <p:nvPr>
            <p:ph idx="1"/>
          </p:nvPr>
        </p:nvSpPr>
        <p:spPr>
          <a:xfrm>
            <a:off x="838199" y="951470"/>
            <a:ext cx="4326925" cy="5032907"/>
          </a:xfrm>
        </p:spPr>
        <p:txBody>
          <a:bodyPr/>
          <a:lstStyle/>
          <a:p>
            <a:endParaRPr lang="en-US" dirty="0"/>
          </a:p>
        </p:txBody>
      </p:sp>
      <p:pic>
        <p:nvPicPr>
          <p:cNvPr id="4" name="Graphic 3" descr="Dove with solid fill">
            <a:extLst>
              <a:ext uri="{FF2B5EF4-FFF2-40B4-BE49-F238E27FC236}">
                <a16:creationId xmlns:a16="http://schemas.microsoft.com/office/drawing/2014/main" xmlns="" id="{5775BF9F-C389-3CE1-6144-D5BED37895E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88604" y="1550139"/>
            <a:ext cx="3765692" cy="3765692"/>
          </a:xfrm>
          <a:prstGeom prst="rect">
            <a:avLst/>
          </a:prstGeom>
        </p:spPr>
      </p:pic>
      <p:sp>
        <p:nvSpPr>
          <p:cNvPr id="6" name="TextBox 5">
            <a:extLst>
              <a:ext uri="{FF2B5EF4-FFF2-40B4-BE49-F238E27FC236}">
                <a16:creationId xmlns:a16="http://schemas.microsoft.com/office/drawing/2014/main" xmlns="" id="{2A682F50-3CAD-37B2-3EC3-31994D93558D}"/>
              </a:ext>
            </a:extLst>
          </p:cNvPr>
          <p:cNvSpPr txBox="1"/>
          <p:nvPr/>
        </p:nvSpPr>
        <p:spPr>
          <a:xfrm>
            <a:off x="5486400" y="1248033"/>
            <a:ext cx="4559643" cy="2585323"/>
          </a:xfrm>
          <a:prstGeom prst="rect">
            <a:avLst/>
          </a:prstGeom>
          <a:noFill/>
        </p:spPr>
        <p:txBody>
          <a:bodyPr wrap="square">
            <a:spAutoFit/>
          </a:bodyPr>
          <a:lstStyle/>
          <a:p>
            <a:pPr algn="ctr"/>
            <a:r>
              <a:rPr kumimoji="0" lang="en-US" sz="5400" b="0" i="0" u="none" strike="noStrike" kern="1200" cap="none" spc="0" normalizeH="0" baseline="0" noProof="0" dirty="0">
                <a:ln>
                  <a:noFill/>
                </a:ln>
                <a:solidFill>
                  <a:srgbClr val="90C226"/>
                </a:solidFill>
                <a:effectLst/>
                <a:uLnTx/>
                <a:uFillTx/>
                <a:latin typeface="Trebuchet MS" panose="020B0603020202020204"/>
                <a:ea typeface="+mj-ea"/>
                <a:cs typeface="+mj-cs"/>
              </a:rPr>
              <a:t>Life in the Spirit     Seminar </a:t>
            </a:r>
            <a:endParaRPr lang="en-US" dirty="0"/>
          </a:p>
        </p:txBody>
      </p:sp>
      <p:sp>
        <p:nvSpPr>
          <p:cNvPr id="8" name="TextBox 7">
            <a:extLst>
              <a:ext uri="{FF2B5EF4-FFF2-40B4-BE49-F238E27FC236}">
                <a16:creationId xmlns:a16="http://schemas.microsoft.com/office/drawing/2014/main" xmlns="" id="{7A61AB33-3404-32AD-485D-349A6D68F314}"/>
              </a:ext>
            </a:extLst>
          </p:cNvPr>
          <p:cNvSpPr txBox="1"/>
          <p:nvPr/>
        </p:nvSpPr>
        <p:spPr>
          <a:xfrm>
            <a:off x="5399904" y="4670545"/>
            <a:ext cx="6530550" cy="461665"/>
          </a:xfrm>
          <a:prstGeom prst="rect">
            <a:avLst/>
          </a:prstGeom>
          <a:noFill/>
        </p:spPr>
        <p:txBody>
          <a:bodyPr wrap="square" rtlCol="0">
            <a:spAutoFit/>
          </a:bodyPr>
          <a:lstStyle/>
          <a:p>
            <a:r>
              <a:rPr lang="en-US" sz="2400" dirty="0"/>
              <a:t>Session 2 -  The Love of the Father</a:t>
            </a:r>
          </a:p>
        </p:txBody>
      </p:sp>
      <p:pic>
        <p:nvPicPr>
          <p:cNvPr id="5" name="Graphic 4" descr="Dove with solid fill">
            <a:extLst>
              <a:ext uri="{FF2B5EF4-FFF2-40B4-BE49-F238E27FC236}">
                <a16:creationId xmlns:a16="http://schemas.microsoft.com/office/drawing/2014/main" xmlns="" id="{057C17FB-47E1-40C2-3175-94B908DEB55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38199" y="1546154"/>
            <a:ext cx="3765692" cy="3765692"/>
          </a:xfrm>
          <a:prstGeom prst="rect">
            <a:avLst/>
          </a:prstGeom>
        </p:spPr>
      </p:pic>
    </p:spTree>
    <p:extLst>
      <p:ext uri="{BB962C8B-B14F-4D97-AF65-F5344CB8AC3E}">
        <p14:creationId xmlns:p14="http://schemas.microsoft.com/office/powerpoint/2010/main" val="3909640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15C37D-AD17-C743-554D-A560E52414AA}"/>
              </a:ext>
            </a:extLst>
          </p:cNvPr>
          <p:cNvSpPr>
            <a:spLocks noGrp="1"/>
          </p:cNvSpPr>
          <p:nvPr>
            <p:ph type="ctrTitle"/>
          </p:nvPr>
        </p:nvSpPr>
        <p:spPr>
          <a:xfrm>
            <a:off x="574589" y="1264914"/>
            <a:ext cx="10725665" cy="4983895"/>
          </a:xfrm>
        </p:spPr>
        <p:txBody>
          <a:bodyPr>
            <a:noAutofit/>
          </a:bodyPr>
          <a:lstStyle/>
          <a:p>
            <a:pPr algn="l"/>
            <a:r>
              <a:rPr lang="en-US" sz="2800" u="sng" dirty="0">
                <a:solidFill>
                  <a:srgbClr val="FF0000"/>
                </a:solidFill>
              </a:rPr>
              <a:t>Four Things to Remember</a:t>
            </a:r>
            <a:br>
              <a:rPr lang="en-US" sz="2800" u="sng" dirty="0">
                <a:solidFill>
                  <a:srgbClr val="FF0000"/>
                </a:solidFill>
              </a:rPr>
            </a:br>
            <a:r>
              <a:rPr lang="en-US" sz="2800" u="sng" dirty="0">
                <a:solidFill>
                  <a:srgbClr val="FF0000"/>
                </a:solidFill>
              </a:rPr>
              <a:t/>
            </a:r>
            <a:br>
              <a:rPr lang="en-US" sz="2800" u="sng" dirty="0">
                <a:solidFill>
                  <a:srgbClr val="FF0000"/>
                </a:solidFill>
              </a:rPr>
            </a:br>
            <a:r>
              <a:rPr lang="en-US" sz="2800" dirty="0">
                <a:solidFill>
                  <a:srgbClr val="FF0000"/>
                </a:solidFill>
              </a:rPr>
              <a:t>TRUST</a:t>
            </a:r>
            <a:r>
              <a:rPr lang="en-US" sz="2800" dirty="0"/>
              <a:t> in God’s plan for your life</a:t>
            </a:r>
            <a:br>
              <a:rPr lang="en-US" sz="2800" dirty="0"/>
            </a:br>
            <a:r>
              <a:rPr lang="en-US" sz="2800" dirty="0"/>
              <a:t>              “</a:t>
            </a:r>
            <a:r>
              <a:rPr lang="en-US" sz="2800" dirty="0">
                <a:solidFill>
                  <a:schemeClr val="tx1"/>
                </a:solidFill>
              </a:rPr>
              <a:t>The Lord has amazing plans for my life.” 1Cor 2:9</a:t>
            </a:r>
            <a:br>
              <a:rPr lang="en-US" sz="2800" dirty="0">
                <a:solidFill>
                  <a:schemeClr val="tx1"/>
                </a:solidFill>
              </a:rPr>
            </a:br>
            <a:r>
              <a:rPr lang="en-US" sz="2800" dirty="0">
                <a:solidFill>
                  <a:srgbClr val="FF0000"/>
                </a:solidFill>
              </a:rPr>
              <a:t>SURRENDER</a:t>
            </a:r>
            <a:r>
              <a:rPr lang="en-US" sz="2800" dirty="0"/>
              <a:t> to His will for you</a:t>
            </a:r>
            <a:br>
              <a:rPr lang="en-US" sz="2800" dirty="0"/>
            </a:br>
            <a:r>
              <a:rPr lang="en-US" sz="2800" dirty="0"/>
              <a:t>              “</a:t>
            </a:r>
            <a:r>
              <a:rPr lang="en-US" sz="2800" dirty="0">
                <a:solidFill>
                  <a:schemeClr val="tx1"/>
                </a:solidFill>
              </a:rPr>
              <a:t>The Lord is doing something new in my life.” Isa 43:19</a:t>
            </a:r>
            <a:br>
              <a:rPr lang="en-US" sz="2800" dirty="0">
                <a:solidFill>
                  <a:schemeClr val="tx1"/>
                </a:solidFill>
              </a:rPr>
            </a:br>
            <a:r>
              <a:rPr lang="en-US" sz="2800" dirty="0">
                <a:solidFill>
                  <a:srgbClr val="FF0000"/>
                </a:solidFill>
              </a:rPr>
              <a:t>BELIEVE</a:t>
            </a:r>
            <a:r>
              <a:rPr lang="en-US" sz="2800" dirty="0">
                <a:solidFill>
                  <a:schemeClr val="tx1"/>
                </a:solidFill>
              </a:rPr>
              <a:t> </a:t>
            </a:r>
            <a:r>
              <a:rPr lang="en-US" sz="2800" dirty="0">
                <a:solidFill>
                  <a:srgbClr val="92D050"/>
                </a:solidFill>
              </a:rPr>
              <a:t>in Jesus and His true presence in the Eucharist      </a:t>
            </a:r>
            <a:br>
              <a:rPr lang="en-US" sz="2800" dirty="0">
                <a:solidFill>
                  <a:srgbClr val="92D050"/>
                </a:solidFill>
              </a:rPr>
            </a:br>
            <a:r>
              <a:rPr lang="en-US" sz="2800" dirty="0">
                <a:solidFill>
                  <a:srgbClr val="92D050"/>
                </a:solidFill>
              </a:rPr>
              <a:t>              “</a:t>
            </a:r>
            <a:r>
              <a:rPr lang="en-US" sz="2800" dirty="0">
                <a:solidFill>
                  <a:schemeClr val="accent6">
                    <a:lumMod val="50000"/>
                  </a:schemeClr>
                </a:solidFill>
              </a:rPr>
              <a:t>The Holy Spirit guides me to all truth.”  John 16</a:t>
            </a:r>
            <a:br>
              <a:rPr lang="en-US" sz="2800" dirty="0">
                <a:solidFill>
                  <a:schemeClr val="accent6">
                    <a:lumMod val="50000"/>
                  </a:schemeClr>
                </a:solidFill>
              </a:rPr>
            </a:br>
            <a:r>
              <a:rPr lang="en-US" sz="2800" dirty="0">
                <a:solidFill>
                  <a:srgbClr val="FF0000"/>
                </a:solidFill>
              </a:rPr>
              <a:t>RECEIVE </a:t>
            </a:r>
            <a:r>
              <a:rPr lang="en-US" sz="2800" dirty="0"/>
              <a:t>all He has to gift freely to you</a:t>
            </a:r>
            <a:br>
              <a:rPr lang="en-US" sz="2800" dirty="0"/>
            </a:br>
            <a:r>
              <a:rPr lang="en-US" sz="2800" dirty="0"/>
              <a:t>              “</a:t>
            </a:r>
            <a:r>
              <a:rPr lang="en-US" sz="2800" dirty="0">
                <a:solidFill>
                  <a:schemeClr val="accent6">
                    <a:lumMod val="50000"/>
                  </a:schemeClr>
                </a:solidFill>
              </a:rPr>
              <a:t>The Lord is my shepherd and I lack nothing.” PS 23:1</a:t>
            </a:r>
            <a:r>
              <a:rPr lang="en-US" sz="2800" dirty="0"/>
              <a:t/>
            </a:r>
            <a:br>
              <a:rPr lang="en-US" sz="2800" dirty="0"/>
            </a:br>
            <a:endParaRPr lang="en-US" sz="2800" dirty="0"/>
          </a:p>
        </p:txBody>
      </p:sp>
      <p:sp>
        <p:nvSpPr>
          <p:cNvPr id="3" name="Subtitle 2">
            <a:extLst>
              <a:ext uri="{FF2B5EF4-FFF2-40B4-BE49-F238E27FC236}">
                <a16:creationId xmlns:a16="http://schemas.microsoft.com/office/drawing/2014/main" xmlns="" id="{03D9EEF8-E4B0-69B0-0E08-E70258D01D1A}"/>
              </a:ext>
            </a:extLst>
          </p:cNvPr>
          <p:cNvSpPr>
            <a:spLocks noGrp="1"/>
          </p:cNvSpPr>
          <p:nvPr>
            <p:ph type="subTitle" idx="1"/>
          </p:nvPr>
        </p:nvSpPr>
        <p:spPr>
          <a:xfrm flipV="1">
            <a:off x="1524000" y="6203090"/>
            <a:ext cx="91440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10883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D5876B-AD7A-DAB3-F88B-1C8B5909DC97}"/>
              </a:ext>
            </a:extLst>
          </p:cNvPr>
          <p:cNvSpPr>
            <a:spLocks noGrp="1"/>
          </p:cNvSpPr>
          <p:nvPr>
            <p:ph type="title"/>
          </p:nvPr>
        </p:nvSpPr>
        <p:spPr>
          <a:xfrm>
            <a:off x="677334" y="609600"/>
            <a:ext cx="8596668" cy="675503"/>
          </a:xfrm>
        </p:spPr>
        <p:txBody>
          <a:bodyPr/>
          <a:lstStyle/>
          <a:p>
            <a:r>
              <a:rPr lang="en-US" dirty="0"/>
              <a:t>Garments of Praise</a:t>
            </a:r>
          </a:p>
        </p:txBody>
      </p:sp>
      <p:sp>
        <p:nvSpPr>
          <p:cNvPr id="3" name="Content Placeholder 2">
            <a:extLst>
              <a:ext uri="{FF2B5EF4-FFF2-40B4-BE49-F238E27FC236}">
                <a16:creationId xmlns:a16="http://schemas.microsoft.com/office/drawing/2014/main" xmlns="" id="{EC28FCBD-F4B6-5AFE-3A21-41C23D6B871C}"/>
              </a:ext>
            </a:extLst>
          </p:cNvPr>
          <p:cNvSpPr>
            <a:spLocks noGrp="1"/>
          </p:cNvSpPr>
          <p:nvPr>
            <p:ph idx="1"/>
          </p:nvPr>
        </p:nvSpPr>
        <p:spPr>
          <a:xfrm>
            <a:off x="677334" y="1482811"/>
            <a:ext cx="8596668" cy="4558551"/>
          </a:xfrm>
        </p:spPr>
        <p:txBody>
          <a:bodyPr>
            <a:normAutofit fontScale="92500" lnSpcReduction="20000"/>
          </a:bodyPr>
          <a:lstStyle/>
          <a:p>
            <a:pPr rtl="0">
              <a:buNone/>
            </a:pPr>
            <a:r>
              <a:rPr lang="en-US" sz="1800" b="1" i="0" u="none" strike="noStrike" dirty="0">
                <a:solidFill>
                  <a:srgbClr val="000000"/>
                </a:solidFill>
                <a:effectLst/>
                <a:latin typeface="Arial" panose="020B0604020202020204" pitchFamily="34" charset="0"/>
              </a:rPr>
              <a:t> </a:t>
            </a:r>
            <a:endParaRPr lang="en-US" b="0" dirty="0">
              <a:effectLst/>
            </a:endParaRPr>
          </a:p>
          <a:p>
            <a:pPr rtl="0">
              <a:buNone/>
            </a:pPr>
            <a:r>
              <a:rPr lang="en-US" b="0" dirty="0">
                <a:effectLst/>
              </a:rPr>
              <a:t/>
            </a:r>
            <a:br>
              <a:rPr lang="en-US" b="0" dirty="0">
                <a:effectLst/>
              </a:rPr>
            </a:br>
            <a:r>
              <a:rPr lang="en-US" sz="2200" b="1" i="0" u="none" strike="noStrike" dirty="0">
                <a:solidFill>
                  <a:srgbClr val="000000"/>
                </a:solidFill>
                <a:effectLst/>
                <a:latin typeface="Arial" panose="020B0604020202020204" pitchFamily="34" charset="0"/>
              </a:rPr>
              <a:t>Put on the garments of praise for th</a:t>
            </a:r>
            <a:r>
              <a:rPr lang="en-US" sz="2200" b="1" i="0" u="none" strike="noStrike" dirty="0">
                <a:solidFill>
                  <a:srgbClr val="000000"/>
                </a:solidFill>
                <a:effectLst/>
                <a:latin typeface="Arial" panose="020B0604020202020204" pitchFamily="34" charset="0"/>
                <a:hlinkClick r:id="rId2"/>
              </a:rPr>
              <a:t>e spirit of heaviness</a:t>
            </a:r>
            <a:endParaRPr lang="en-US" sz="2200" b="0" dirty="0">
              <a:effectLst/>
            </a:endParaRPr>
          </a:p>
          <a:p>
            <a:pPr rtl="0">
              <a:buNone/>
            </a:pPr>
            <a:r>
              <a:rPr lang="en-US" sz="2200" b="1" i="0" u="none" strike="noStrike" dirty="0">
                <a:solidFill>
                  <a:srgbClr val="000000"/>
                </a:solidFill>
                <a:effectLst/>
                <a:latin typeface="Arial" panose="020B0604020202020204" pitchFamily="34" charset="0"/>
                <a:hlinkClick r:id="rId2"/>
              </a:rPr>
              <a:t>Let the oil of gladness flow d</a:t>
            </a:r>
            <a:r>
              <a:rPr lang="en-US" sz="2200" b="1" i="0" u="none" strike="noStrike" dirty="0">
                <a:solidFill>
                  <a:srgbClr val="000000"/>
                </a:solidFill>
                <a:effectLst/>
                <a:latin typeface="Arial" panose="020B0604020202020204" pitchFamily="34" charset="0"/>
              </a:rPr>
              <a:t>own from Your throne</a:t>
            </a:r>
            <a:endParaRPr lang="en-US" sz="2200" b="0" dirty="0">
              <a:effectLst/>
            </a:endParaRPr>
          </a:p>
          <a:p>
            <a:pPr rtl="0">
              <a:buNone/>
            </a:pPr>
            <a:r>
              <a:rPr lang="en-US" sz="2200" b="1" i="0" u="none" strike="noStrike" dirty="0">
                <a:solidFill>
                  <a:srgbClr val="000000"/>
                </a:solidFill>
                <a:effectLst/>
                <a:latin typeface="Arial" panose="020B0604020202020204" pitchFamily="34" charset="0"/>
              </a:rPr>
              <a:t>Put on the garments of praise for the spirit of heaviness</a:t>
            </a:r>
            <a:endParaRPr lang="en-US" sz="2200" b="0" dirty="0">
              <a:effectLst/>
            </a:endParaRPr>
          </a:p>
          <a:p>
            <a:pPr rtl="0">
              <a:buNone/>
            </a:pPr>
            <a:r>
              <a:rPr lang="en-US" sz="2200" b="1" i="0" u="none" strike="noStrike" dirty="0">
                <a:solidFill>
                  <a:srgbClr val="000000"/>
                </a:solidFill>
                <a:effectLst/>
                <a:latin typeface="Arial" panose="020B0604020202020204" pitchFamily="34" charset="0"/>
              </a:rPr>
              <a:t>Your joy is my strength alone my strength alone</a:t>
            </a:r>
            <a:endParaRPr lang="en-US" sz="2200" b="0" dirty="0">
              <a:effectLst/>
            </a:endParaRPr>
          </a:p>
          <a:p>
            <a:pPr rtl="0">
              <a:buNone/>
            </a:pPr>
            <a:r>
              <a:rPr lang="en-US" sz="2200" b="0" dirty="0">
                <a:effectLst/>
              </a:rPr>
              <a:t/>
            </a:r>
            <a:br>
              <a:rPr lang="en-US" sz="2200" b="0" dirty="0">
                <a:effectLst/>
              </a:rPr>
            </a:br>
            <a:r>
              <a:rPr lang="en-US" sz="2200" b="1" i="0" u="none" strike="noStrike" dirty="0">
                <a:solidFill>
                  <a:srgbClr val="000000"/>
                </a:solidFill>
                <a:effectLst/>
                <a:latin typeface="Arial" panose="020B0604020202020204" pitchFamily="34" charset="0"/>
              </a:rPr>
              <a:t>Make these broken weary bones rise to dance again</a:t>
            </a:r>
            <a:endParaRPr lang="en-US" sz="2200" b="0" dirty="0">
              <a:effectLst/>
            </a:endParaRPr>
          </a:p>
          <a:p>
            <a:pPr rtl="0">
              <a:buNone/>
            </a:pPr>
            <a:r>
              <a:rPr lang="en-US" sz="2200" b="1" i="0" u="none" strike="noStrike" dirty="0">
                <a:solidFill>
                  <a:srgbClr val="000000"/>
                </a:solidFill>
                <a:effectLst/>
                <a:latin typeface="Arial" panose="020B0604020202020204" pitchFamily="34" charset="0"/>
              </a:rPr>
              <a:t>Wet this dry and thirsty land with a river</a:t>
            </a:r>
            <a:endParaRPr lang="en-US" sz="2200" b="0" dirty="0">
              <a:effectLst/>
            </a:endParaRPr>
          </a:p>
          <a:p>
            <a:pPr rtl="0">
              <a:buNone/>
            </a:pPr>
            <a:r>
              <a:rPr lang="en-US" sz="2200" b="1" i="0" u="none" strike="noStrike" dirty="0">
                <a:solidFill>
                  <a:srgbClr val="000000"/>
                </a:solidFill>
                <a:effectLst/>
                <a:latin typeface="Arial" panose="020B0604020202020204" pitchFamily="34" charset="0"/>
              </a:rPr>
              <a:t>Lord our eyes are fixed on You we are waiting</a:t>
            </a:r>
            <a:endParaRPr lang="en-US" sz="2200" b="0" dirty="0">
              <a:effectLst/>
            </a:endParaRPr>
          </a:p>
          <a:p>
            <a:pPr rtl="0">
              <a:buNone/>
            </a:pPr>
            <a:r>
              <a:rPr lang="en-US" sz="2200" b="1" i="0" u="none" strike="noStrike" dirty="0">
                <a:solidFill>
                  <a:srgbClr val="000000"/>
                </a:solidFill>
                <a:effectLst/>
                <a:latin typeface="Arial" panose="020B0604020202020204" pitchFamily="34" charset="0"/>
              </a:rPr>
              <a:t>For Your garland of grace as we praise Your name</a:t>
            </a:r>
            <a:endParaRPr lang="en-US" sz="2200" b="0" dirty="0">
              <a:effectLst/>
            </a:endParaRPr>
          </a:p>
          <a:p>
            <a:pPr>
              <a:buNone/>
            </a:pPr>
            <a:r>
              <a:rPr lang="en-US" dirty="0"/>
              <a:t/>
            </a:r>
            <a:br>
              <a:rPr lang="en-US" dirty="0"/>
            </a:br>
            <a:endParaRPr lang="en-US" dirty="0"/>
          </a:p>
        </p:txBody>
      </p:sp>
    </p:spTree>
    <p:extLst>
      <p:ext uri="{BB962C8B-B14F-4D97-AF65-F5344CB8AC3E}">
        <p14:creationId xmlns:p14="http://schemas.microsoft.com/office/powerpoint/2010/main" val="3583244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9628E6-331D-9C98-83CB-E6B4D9C21837}"/>
              </a:ext>
            </a:extLst>
          </p:cNvPr>
          <p:cNvSpPr>
            <a:spLocks noGrp="1"/>
          </p:cNvSpPr>
          <p:nvPr>
            <p:ph type="title"/>
          </p:nvPr>
        </p:nvSpPr>
        <p:spPr>
          <a:xfrm>
            <a:off x="776188" y="510746"/>
            <a:ext cx="8596668" cy="305892"/>
          </a:xfrm>
        </p:spPr>
        <p:txBody>
          <a:bodyPr>
            <a:normAutofit fontScale="90000"/>
          </a:bodyPr>
          <a:lstStyle/>
          <a:p>
            <a:endParaRPr lang="en-US"/>
          </a:p>
        </p:txBody>
      </p:sp>
      <p:sp>
        <p:nvSpPr>
          <p:cNvPr id="3" name="Content Placeholder 2">
            <a:extLst>
              <a:ext uri="{FF2B5EF4-FFF2-40B4-BE49-F238E27FC236}">
                <a16:creationId xmlns:a16="http://schemas.microsoft.com/office/drawing/2014/main" xmlns="" id="{1E2B31FB-C6AF-00B4-19EA-8182A9C0FA13}"/>
              </a:ext>
            </a:extLst>
          </p:cNvPr>
          <p:cNvSpPr>
            <a:spLocks noGrp="1"/>
          </p:cNvSpPr>
          <p:nvPr>
            <p:ph idx="1"/>
          </p:nvPr>
        </p:nvSpPr>
        <p:spPr>
          <a:xfrm>
            <a:off x="677334" y="1272747"/>
            <a:ext cx="8596668" cy="4768616"/>
          </a:xfrm>
        </p:spPr>
        <p:txBody>
          <a:bodyPr/>
          <a:lstStyle/>
          <a:p>
            <a:pPr rtl="0">
              <a:buNone/>
            </a:pPr>
            <a:r>
              <a:rPr lang="en-US" b="0" dirty="0">
                <a:effectLst/>
              </a:rPr>
              <a:t/>
            </a:r>
            <a:br>
              <a:rPr lang="en-US" b="0" dirty="0">
                <a:effectLst/>
              </a:rPr>
            </a:br>
            <a:r>
              <a:rPr lang="en-US" sz="2000" b="0" i="0" u="none" strike="noStrike" dirty="0">
                <a:solidFill>
                  <a:srgbClr val="000000"/>
                </a:solidFill>
                <a:effectLst/>
                <a:latin typeface="Arial" panose="020B0604020202020204" pitchFamily="34" charset="0"/>
              </a:rPr>
              <a:t>Put on the garments of praise for th</a:t>
            </a:r>
            <a:r>
              <a:rPr lang="en-US" sz="2000" b="0" i="0" u="none" strike="noStrike" dirty="0">
                <a:solidFill>
                  <a:srgbClr val="000000"/>
                </a:solidFill>
                <a:effectLst/>
                <a:latin typeface="Arial" panose="020B0604020202020204" pitchFamily="34" charset="0"/>
                <a:hlinkClick r:id="rId2"/>
              </a:rPr>
              <a:t>e spirit of heaviness</a:t>
            </a:r>
            <a:endParaRPr lang="en-US" sz="2000" b="0" dirty="0">
              <a:effectLst/>
            </a:endParaRPr>
          </a:p>
          <a:p>
            <a:pPr rtl="0">
              <a:buNone/>
            </a:pPr>
            <a:r>
              <a:rPr lang="en-US" sz="2000" b="0" i="0" u="none" strike="noStrike" dirty="0">
                <a:solidFill>
                  <a:srgbClr val="000000"/>
                </a:solidFill>
                <a:effectLst/>
                <a:latin typeface="Arial" panose="020B0604020202020204" pitchFamily="34" charset="0"/>
                <a:hlinkClick r:id="rId2"/>
              </a:rPr>
              <a:t>Let the oil of gladness flow d</a:t>
            </a:r>
            <a:r>
              <a:rPr lang="en-US" sz="2000" b="0" i="0" u="none" strike="noStrike" dirty="0">
                <a:solidFill>
                  <a:srgbClr val="000000"/>
                </a:solidFill>
                <a:effectLst/>
                <a:latin typeface="Arial" panose="020B0604020202020204" pitchFamily="34" charset="0"/>
              </a:rPr>
              <a:t>own from Your throne</a:t>
            </a:r>
            <a:endParaRPr lang="en-US" sz="2000" b="0" dirty="0">
              <a:effectLst/>
            </a:endParaRPr>
          </a:p>
          <a:p>
            <a:pPr rtl="0">
              <a:buNone/>
            </a:pPr>
            <a:r>
              <a:rPr lang="en-US" sz="2000" b="0" i="0" u="none" strike="noStrike" dirty="0">
                <a:solidFill>
                  <a:srgbClr val="000000"/>
                </a:solidFill>
                <a:effectLst/>
                <a:latin typeface="Arial" panose="020B0604020202020204" pitchFamily="34" charset="0"/>
              </a:rPr>
              <a:t>Put on the garments of praise for the spirit of heaviness</a:t>
            </a:r>
            <a:endParaRPr lang="en-US" sz="2000" b="0" dirty="0">
              <a:effectLst/>
            </a:endParaRPr>
          </a:p>
          <a:p>
            <a:pPr rtl="0">
              <a:buNone/>
            </a:pPr>
            <a:r>
              <a:rPr lang="en-US" sz="2000" b="0" i="0" u="none" strike="noStrike" dirty="0">
                <a:solidFill>
                  <a:srgbClr val="000000"/>
                </a:solidFill>
                <a:effectLst/>
                <a:latin typeface="Arial" panose="020B0604020202020204" pitchFamily="34" charset="0"/>
              </a:rPr>
              <a:t>Your joy is my strength alone my strength alone</a:t>
            </a:r>
            <a:endParaRPr lang="en-US" sz="2000" b="0" dirty="0">
              <a:effectLst/>
            </a:endParaRPr>
          </a:p>
          <a:p>
            <a:pPr rtl="0">
              <a:buNone/>
            </a:pPr>
            <a:r>
              <a:rPr lang="en-US" sz="2000" b="0" dirty="0">
                <a:effectLst/>
              </a:rPr>
              <a:t/>
            </a:r>
            <a:br>
              <a:rPr lang="en-US" sz="2000" b="0" dirty="0">
                <a:effectLst/>
              </a:rPr>
            </a:br>
            <a:r>
              <a:rPr lang="en-US" sz="2000" b="0" i="0" u="none" strike="noStrike" dirty="0">
                <a:solidFill>
                  <a:srgbClr val="000000"/>
                </a:solidFill>
                <a:effectLst/>
                <a:latin typeface="Arial" panose="020B0604020202020204" pitchFamily="34" charset="0"/>
              </a:rPr>
              <a:t>Make these broken weary bones rise to dance again</a:t>
            </a:r>
            <a:endParaRPr lang="en-US" sz="2000" b="0" dirty="0">
              <a:effectLst/>
            </a:endParaRPr>
          </a:p>
          <a:p>
            <a:pPr rtl="0">
              <a:buNone/>
            </a:pPr>
            <a:r>
              <a:rPr lang="en-US" sz="2000" b="0" i="0" u="none" strike="noStrike" dirty="0">
                <a:solidFill>
                  <a:srgbClr val="000000"/>
                </a:solidFill>
                <a:effectLst/>
                <a:latin typeface="Arial" panose="020B0604020202020204" pitchFamily="34" charset="0"/>
              </a:rPr>
              <a:t>Wet this dry and thirsty land with a river</a:t>
            </a:r>
            <a:endParaRPr lang="en-US" sz="2000" b="0" dirty="0">
              <a:effectLst/>
            </a:endParaRPr>
          </a:p>
          <a:p>
            <a:pPr rtl="0">
              <a:buNone/>
            </a:pPr>
            <a:r>
              <a:rPr lang="en-US" sz="2000" b="0" i="0" u="none" strike="noStrike" dirty="0">
                <a:solidFill>
                  <a:srgbClr val="000000"/>
                </a:solidFill>
                <a:effectLst/>
                <a:latin typeface="Arial" panose="020B0604020202020204" pitchFamily="34" charset="0"/>
              </a:rPr>
              <a:t>Lord our eyes are fixed on You we are waiting</a:t>
            </a:r>
            <a:endParaRPr lang="en-US" sz="2000" b="0" dirty="0">
              <a:effectLst/>
            </a:endParaRPr>
          </a:p>
          <a:p>
            <a:pPr rtl="0">
              <a:buNone/>
            </a:pPr>
            <a:r>
              <a:rPr lang="en-US" sz="2000" b="0" i="0" u="none" strike="noStrike" dirty="0">
                <a:solidFill>
                  <a:srgbClr val="000000"/>
                </a:solidFill>
                <a:effectLst/>
                <a:latin typeface="Arial" panose="020B0604020202020204" pitchFamily="34" charset="0"/>
              </a:rPr>
              <a:t>For Your garland of grace as we praise Your name</a:t>
            </a:r>
            <a:endParaRPr lang="en-US" sz="2000" b="0" dirty="0">
              <a:effectLst/>
            </a:endParaRPr>
          </a:p>
          <a:p>
            <a:pPr>
              <a:buNone/>
            </a:pPr>
            <a:r>
              <a:rPr lang="en-US" dirty="0"/>
              <a:t/>
            </a:r>
            <a:br>
              <a:rPr lang="en-US" dirty="0"/>
            </a:br>
            <a:endParaRPr lang="en-US" dirty="0"/>
          </a:p>
        </p:txBody>
      </p:sp>
    </p:spTree>
    <p:extLst>
      <p:ext uri="{BB962C8B-B14F-4D97-AF65-F5344CB8AC3E}">
        <p14:creationId xmlns:p14="http://schemas.microsoft.com/office/powerpoint/2010/main" val="4287398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1F17BA-3FFD-3703-7CC3-193E9D30D3DE}"/>
              </a:ext>
            </a:extLst>
          </p:cNvPr>
          <p:cNvSpPr>
            <a:spLocks noGrp="1"/>
          </p:cNvSpPr>
          <p:nvPr>
            <p:ph type="title"/>
          </p:nvPr>
        </p:nvSpPr>
        <p:spPr>
          <a:xfrm>
            <a:off x="677334" y="274320"/>
            <a:ext cx="8596668" cy="2758440"/>
          </a:xfrm>
        </p:spPr>
        <p:txBody>
          <a:bodyPr/>
          <a:lstStyle/>
          <a:p>
            <a:endParaRPr lang="en-US" dirty="0"/>
          </a:p>
        </p:txBody>
      </p:sp>
      <p:sp>
        <p:nvSpPr>
          <p:cNvPr id="3" name="Content Placeholder 2">
            <a:extLst>
              <a:ext uri="{FF2B5EF4-FFF2-40B4-BE49-F238E27FC236}">
                <a16:creationId xmlns:a16="http://schemas.microsoft.com/office/drawing/2014/main" xmlns="" id="{C3E13664-DCF6-97D9-2A4A-3044E788EF71}"/>
              </a:ext>
            </a:extLst>
          </p:cNvPr>
          <p:cNvSpPr>
            <a:spLocks noGrp="1"/>
          </p:cNvSpPr>
          <p:nvPr>
            <p:ph idx="1"/>
          </p:nvPr>
        </p:nvSpPr>
        <p:spPr>
          <a:xfrm>
            <a:off x="677334" y="3429000"/>
            <a:ext cx="8596668" cy="2884118"/>
          </a:xfrm>
        </p:spPr>
        <p:txBody>
          <a:bodyPr>
            <a:normAutofit fontScale="92500"/>
          </a:bodyPr>
          <a:lstStyle/>
          <a:p>
            <a:pPr marL="0" indent="0">
              <a:buNone/>
            </a:pPr>
            <a:r>
              <a:rPr lang="en-US" b="0" i="0" dirty="0">
                <a:solidFill>
                  <a:srgbClr val="001D35"/>
                </a:solidFill>
                <a:effectLst/>
                <a:latin typeface="Google Sans"/>
              </a:rPr>
              <a:t>"</a:t>
            </a:r>
            <a:r>
              <a:rPr lang="en-US" sz="2800" b="0" i="0" dirty="0">
                <a:solidFill>
                  <a:srgbClr val="001D35"/>
                </a:solidFill>
                <a:effectLst/>
                <a:latin typeface="Google Sans"/>
              </a:rPr>
              <a:t>Come, Holy Spirit, fill the hearts of your faithful and kindle in them the fire of your love. V. Send forth your Spirit and they shall be created. R. And You shall renew the face of the earth. Let us pray. O God, who by the light of the Holy Spirit, did instruct the hearts of the faithful, grant that by the same Holy Spirit we may be truly wise and ever enjoy His consolations. Through Christ Our Lord. Amen." </a:t>
            </a:r>
            <a:endParaRPr lang="en-US" sz="2800" dirty="0"/>
          </a:p>
        </p:txBody>
      </p:sp>
      <p:pic>
        <p:nvPicPr>
          <p:cNvPr id="5" name="Picture 4" descr="A white dove flying in the sky&#10;&#10;AI-generated content may be incorrect.">
            <a:extLst>
              <a:ext uri="{FF2B5EF4-FFF2-40B4-BE49-F238E27FC236}">
                <a16:creationId xmlns:a16="http://schemas.microsoft.com/office/drawing/2014/main" xmlns="" id="{4F95AF1E-3655-9A6E-12BB-2ED7A42A390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2240280" y="137160"/>
            <a:ext cx="6111240" cy="3061008"/>
          </a:xfrm>
          <a:prstGeom prst="rect">
            <a:avLst/>
          </a:prstGeom>
        </p:spPr>
      </p:pic>
      <p:sp>
        <p:nvSpPr>
          <p:cNvPr id="6" name="TextBox 5">
            <a:extLst>
              <a:ext uri="{FF2B5EF4-FFF2-40B4-BE49-F238E27FC236}">
                <a16:creationId xmlns:a16="http://schemas.microsoft.com/office/drawing/2014/main" xmlns="" id="{EEB6C368-C09F-DACB-B4FA-8E7361B2CA2C}"/>
              </a:ext>
            </a:extLst>
          </p:cNvPr>
          <p:cNvSpPr txBox="1"/>
          <p:nvPr/>
        </p:nvSpPr>
        <p:spPr>
          <a:xfrm>
            <a:off x="1950720" y="3198168"/>
            <a:ext cx="5806440" cy="230832"/>
          </a:xfrm>
          <a:prstGeom prst="rect">
            <a:avLst/>
          </a:prstGeom>
          <a:noFill/>
        </p:spPr>
        <p:txBody>
          <a:bodyPr wrap="square" rtlCol="0">
            <a:spAutoFit/>
          </a:bodyPr>
          <a:lstStyle/>
          <a:p>
            <a:r>
              <a:rPr lang="en-US" sz="900">
                <a:hlinkClick r:id="rId4" tooltip="https://awomanofsubstanceandcharacter.blogspot.com/2016/"/>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1693795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2B7374-B061-A494-A778-94E61F461580}"/>
              </a:ext>
            </a:extLst>
          </p:cNvPr>
          <p:cNvSpPr>
            <a:spLocks noGrp="1"/>
          </p:cNvSpPr>
          <p:nvPr>
            <p:ph type="title"/>
          </p:nvPr>
        </p:nvSpPr>
        <p:spPr>
          <a:xfrm>
            <a:off x="677334" y="609600"/>
            <a:ext cx="8596668" cy="860854"/>
          </a:xfrm>
        </p:spPr>
        <p:txBody>
          <a:bodyPr/>
          <a:lstStyle/>
          <a:p>
            <a:r>
              <a:rPr lang="en-US" dirty="0">
                <a:solidFill>
                  <a:schemeClr val="tx1"/>
                </a:solidFill>
              </a:rPr>
              <a:t>Living in the Kingdom through Faith</a:t>
            </a:r>
          </a:p>
        </p:txBody>
      </p:sp>
      <p:sp>
        <p:nvSpPr>
          <p:cNvPr id="3" name="Content Placeholder 2">
            <a:extLst>
              <a:ext uri="{FF2B5EF4-FFF2-40B4-BE49-F238E27FC236}">
                <a16:creationId xmlns:a16="http://schemas.microsoft.com/office/drawing/2014/main" xmlns="" id="{10A68193-2BE4-632D-9789-075C0BDDB359}"/>
              </a:ext>
            </a:extLst>
          </p:cNvPr>
          <p:cNvSpPr>
            <a:spLocks noGrp="1"/>
          </p:cNvSpPr>
          <p:nvPr>
            <p:ph idx="1"/>
          </p:nvPr>
        </p:nvSpPr>
        <p:spPr>
          <a:xfrm>
            <a:off x="677334" y="1865871"/>
            <a:ext cx="8596668" cy="4175492"/>
          </a:xfrm>
        </p:spPr>
        <p:txBody>
          <a:bodyPr>
            <a:normAutofit/>
          </a:bodyPr>
          <a:lstStyle/>
          <a:p>
            <a:pPr marL="0" indent="0">
              <a:buNone/>
            </a:pPr>
            <a:r>
              <a:rPr lang="en-US" sz="2400" dirty="0"/>
              <a:t>The decision to live our Baptism Promises is the beginning; acting on that decision makes it effective.</a:t>
            </a:r>
          </a:p>
          <a:p>
            <a:pPr marL="0" indent="0">
              <a:buNone/>
            </a:pPr>
            <a:r>
              <a:rPr lang="en-US" sz="2400" dirty="0"/>
              <a:t>Jesus said that the Kingdom of Heaven is God’s reign over our lives and hearts here on earth.</a:t>
            </a:r>
          </a:p>
          <a:p>
            <a:pPr marL="0" indent="0">
              <a:buNone/>
            </a:pPr>
            <a:r>
              <a:rPr lang="en-US" sz="2400" dirty="0"/>
              <a:t>We cannot experience the full effect of our relationship with God unless we trust as little children.</a:t>
            </a:r>
          </a:p>
          <a:p>
            <a:pPr marL="0" indent="0">
              <a:buNone/>
            </a:pPr>
            <a:r>
              <a:rPr lang="en-US" sz="2400" dirty="0"/>
              <a:t>Faith is more than merely believing in God, it requires Trust.</a:t>
            </a:r>
          </a:p>
          <a:p>
            <a:pPr marL="0" indent="0">
              <a:buNone/>
            </a:pPr>
            <a:r>
              <a:rPr lang="en-US" sz="2400" dirty="0"/>
              <a:t>Many say that they trust God , when in fact they only believe in Him.</a:t>
            </a:r>
          </a:p>
        </p:txBody>
      </p:sp>
    </p:spTree>
    <p:extLst>
      <p:ext uri="{BB962C8B-B14F-4D97-AF65-F5344CB8AC3E}">
        <p14:creationId xmlns:p14="http://schemas.microsoft.com/office/powerpoint/2010/main" val="671941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179A2E-A608-09BB-AAFA-2DCEFD4D0828}"/>
              </a:ext>
            </a:extLst>
          </p:cNvPr>
          <p:cNvSpPr>
            <a:spLocks noGrp="1"/>
          </p:cNvSpPr>
          <p:nvPr>
            <p:ph type="title"/>
          </p:nvPr>
        </p:nvSpPr>
        <p:spPr/>
        <p:txBody>
          <a:bodyPr/>
          <a:lstStyle/>
          <a:p>
            <a:pPr algn="ctr"/>
            <a:r>
              <a:rPr lang="en-US" dirty="0"/>
              <a:t>Faith is trust which shows itself in acting upon that trust.</a:t>
            </a:r>
          </a:p>
        </p:txBody>
      </p:sp>
      <p:pic>
        <p:nvPicPr>
          <p:cNvPr id="5" name="Content Placeholder 4" descr="Person overlooking the Grand Canyon">
            <a:extLst>
              <a:ext uri="{FF2B5EF4-FFF2-40B4-BE49-F238E27FC236}">
                <a16:creationId xmlns:a16="http://schemas.microsoft.com/office/drawing/2014/main" xmlns="" id="{E0200520-4CBB-87C3-B7C2-90091266D41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25880" y="2160588"/>
            <a:ext cx="7948122" cy="4087812"/>
          </a:xfrm>
        </p:spPr>
      </p:pic>
    </p:spTree>
    <p:extLst>
      <p:ext uri="{BB962C8B-B14F-4D97-AF65-F5344CB8AC3E}">
        <p14:creationId xmlns:p14="http://schemas.microsoft.com/office/powerpoint/2010/main" val="2845573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24FD3F-177F-DE9F-864F-D1BFD26624FF}"/>
              </a:ext>
            </a:extLst>
          </p:cNvPr>
          <p:cNvSpPr>
            <a:spLocks noGrp="1"/>
          </p:cNvSpPr>
          <p:nvPr>
            <p:ph type="title"/>
          </p:nvPr>
        </p:nvSpPr>
        <p:spPr/>
        <p:txBody>
          <a:bodyPr>
            <a:normAutofit/>
          </a:bodyPr>
          <a:lstStyle/>
          <a:p>
            <a:pPr algn="ctr"/>
            <a:r>
              <a:rPr lang="en-US" sz="3200" dirty="0"/>
              <a:t>God says to us, “Do you really, really believe?  Then get in!”</a:t>
            </a:r>
          </a:p>
        </p:txBody>
      </p:sp>
      <p:sp>
        <p:nvSpPr>
          <p:cNvPr id="3" name="Content Placeholder 2">
            <a:extLst>
              <a:ext uri="{FF2B5EF4-FFF2-40B4-BE49-F238E27FC236}">
                <a16:creationId xmlns:a16="http://schemas.microsoft.com/office/drawing/2014/main" xmlns="" id="{0D462F01-AD11-B6DE-D011-D268AD47D093}"/>
              </a:ext>
            </a:extLst>
          </p:cNvPr>
          <p:cNvSpPr>
            <a:spLocks noGrp="1"/>
          </p:cNvSpPr>
          <p:nvPr>
            <p:ph idx="1"/>
          </p:nvPr>
        </p:nvSpPr>
        <p:spPr/>
        <p:txBody>
          <a:bodyPr/>
          <a:lstStyle/>
          <a:p>
            <a:pPr marL="0" indent="0">
              <a:buNone/>
            </a:pPr>
            <a:r>
              <a:rPr lang="en-US" dirty="0"/>
              <a:t>We profess our belief in each time we pray the Creed, but when it comes to acting upon that belief we hesitate.</a:t>
            </a:r>
          </a:p>
          <a:p>
            <a:pPr marL="0" indent="0">
              <a:buNone/>
            </a:pPr>
            <a:r>
              <a:rPr lang="en-US" dirty="0"/>
              <a:t>Jesus calls upon us to act upon our faith in basic ways.</a:t>
            </a:r>
          </a:p>
          <a:p>
            <a:pPr marL="0" indent="0">
              <a:buNone/>
            </a:pPr>
            <a:r>
              <a:rPr lang="en-US" dirty="0"/>
              <a:t>Like little children, we are called to act upon our faith in trusting God.</a:t>
            </a:r>
          </a:p>
          <a:p>
            <a:pPr marL="0" indent="0">
              <a:buNone/>
            </a:pPr>
            <a:r>
              <a:rPr lang="en-US" dirty="0"/>
              <a:t>To be able to act upon our trust, we must be convinced of God’s love for us.</a:t>
            </a:r>
          </a:p>
          <a:p>
            <a:pPr marL="0" indent="0">
              <a:buNone/>
            </a:pPr>
            <a:r>
              <a:rPr lang="en-US" dirty="0"/>
              <a:t>Jesus reveals to us through his life, teaching and ministry the fullness of the Father’s Love for us</a:t>
            </a:r>
          </a:p>
          <a:p>
            <a:pPr marL="0" indent="0">
              <a:buNone/>
            </a:pPr>
            <a:r>
              <a:rPr lang="en-US" dirty="0"/>
              <a:t>The Father lovingly waits for our response to his invitation for forgiveness,  healing and love.</a:t>
            </a:r>
          </a:p>
          <a:p>
            <a:pPr marL="0" indent="0">
              <a:buNone/>
            </a:pPr>
            <a:r>
              <a:rPr lang="en-US" dirty="0"/>
              <a:t>Through Jesus life, death and resurrection we have the ultimate proof of God’s love for us.</a:t>
            </a:r>
          </a:p>
        </p:txBody>
      </p:sp>
    </p:spTree>
    <p:extLst>
      <p:ext uri="{BB962C8B-B14F-4D97-AF65-F5344CB8AC3E}">
        <p14:creationId xmlns:p14="http://schemas.microsoft.com/office/powerpoint/2010/main" val="416056768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161</TotalTime>
  <Words>1027</Words>
  <Application>Microsoft Office PowerPoint</Application>
  <PresentationFormat>Widescreen</PresentationFormat>
  <Paragraphs>125</Paragraphs>
  <Slides>17</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vt:lpstr>
      <vt:lpstr>Arial</vt:lpstr>
      <vt:lpstr>Google Sans</vt:lpstr>
      <vt:lpstr>Times New Roman</vt:lpstr>
      <vt:lpstr>Trebuchet MS</vt:lpstr>
      <vt:lpstr>Wingdings 3</vt:lpstr>
      <vt:lpstr>Facet</vt:lpstr>
      <vt:lpstr>PowerPoint Presentation</vt:lpstr>
      <vt:lpstr> </vt:lpstr>
      <vt:lpstr>Four Things to Remember  TRUST in God’s plan for your life               “The Lord has amazing plans for my life.” 1Cor 2:9 SURRENDER to His will for you               “The Lord is doing something new in my life.” Isa 43:19 BELIEVE in Jesus and His true presence in the Eucharist                     “The Holy Spirit guides me to all truth.”  John 16 RECEIVE all He has to gift freely to you               “The Lord is my shepherd and I lack nothing.” PS 23:1 </vt:lpstr>
      <vt:lpstr>Garments of Praise</vt:lpstr>
      <vt:lpstr>PowerPoint Presentation</vt:lpstr>
      <vt:lpstr>PowerPoint Presentation</vt:lpstr>
      <vt:lpstr>Living in the Kingdom through Faith</vt:lpstr>
      <vt:lpstr>Faith is trust which shows itself in acting upon that trust.</vt:lpstr>
      <vt:lpstr>God says to us, “Do you really, really believe?  Then get in!”</vt:lpstr>
      <vt:lpstr>Your Grace is Enough</vt:lpstr>
      <vt:lpstr>PowerPoint Presentation</vt:lpstr>
      <vt:lpstr>The Bridge</vt:lpstr>
      <vt:lpstr>Discussion Questions</vt:lpstr>
      <vt:lpstr>Personal act of faith in the Father’s Love</vt:lpstr>
      <vt:lpstr>Ephesians 3:14-21</vt:lpstr>
      <vt:lpstr>You Are Mine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Pacek</dc:creator>
  <cp:lastModifiedBy>Microsoft account</cp:lastModifiedBy>
  <cp:revision>3</cp:revision>
  <dcterms:created xsi:type="dcterms:W3CDTF">2025-05-13T12:45:12Z</dcterms:created>
  <dcterms:modified xsi:type="dcterms:W3CDTF">2025-07-08T17:21:54Z</dcterms:modified>
</cp:coreProperties>
</file>